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4" r:id="rId6"/>
    <p:sldId id="260" r:id="rId7"/>
    <p:sldId id="261" r:id="rId8"/>
    <p:sldId id="262" r:id="rId9"/>
    <p:sldId id="263" r:id="rId10"/>
    <p:sldId id="25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0"/>
            <a:ext cx="1699260" cy="108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84400"/>
            <a:ext cx="278892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771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300" dirty="0">
                <a:solidFill>
                  <a:srgbClr val="002060"/>
                </a:solidFill>
              </a:rPr>
              <a:t>XVI</a:t>
            </a:r>
            <a:r>
              <a:rPr lang="pl-PL" sz="2000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utilitia.pl" TargetMode="External"/><Relationship Id="rId2" Type="http://schemas.openxmlformats.org/officeDocument/2006/relationships/hyperlink" Target="mailto:biuro@firr.org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Gdzie jesteśmy, dokąd zmierzamy – perspektywy dalszego rozwoju systemów wsparcia osób z niepełnosprawnościami na uczelniach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166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776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Fundacja Instytut Rozwoju Regionalnego </a:t>
            </a:r>
          </a:p>
          <a:p>
            <a:pPr marL="0" indent="0" algn="ctr">
              <a:buNone/>
            </a:pPr>
            <a:r>
              <a:rPr lang="pl-PL" dirty="0"/>
              <a:t>ul. Świętokrzyska 14, 30-015 Kraków</a:t>
            </a:r>
          </a:p>
          <a:p>
            <a:pPr marL="0" indent="0" algn="ctr">
              <a:buNone/>
            </a:pPr>
            <a:r>
              <a:rPr lang="pl-PL" dirty="0">
                <a:hlinkClick r:id="rId2"/>
              </a:rPr>
              <a:t>biuro@firr.org.pl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b="1" dirty="0"/>
              <a:t>Utilitia Sp. z o.o</a:t>
            </a:r>
          </a:p>
          <a:p>
            <a:pPr marL="0" indent="0" algn="ctr">
              <a:buNone/>
            </a:pPr>
            <a:r>
              <a:rPr lang="pl-PL" dirty="0"/>
              <a:t>ul. Świętokrzyska 14, 30-015 Kraków</a:t>
            </a:r>
          </a:p>
          <a:p>
            <a:pPr marL="0" indent="0" algn="ctr">
              <a:buNone/>
            </a:pPr>
            <a:r>
              <a:rPr lang="pl-PL" dirty="0">
                <a:hlinkClick r:id="rId3"/>
              </a:rPr>
              <a:t>biuro@utilitia.pl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Konferencja Pe(ł)</a:t>
            </a:r>
            <a:r>
              <a:rPr lang="pl-PL" dirty="0" err="1"/>
              <a:t>nosprawny</a:t>
            </a:r>
            <a:r>
              <a:rPr lang="pl-PL" dirty="0"/>
              <a:t> Student - 2007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Prawo do nauki osób niepełnosprawnych i obowiązki uczelni w tym zakresie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Organizacja systemu wsparcia dla osób niepełnosprawnych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Dostępność uczelni a akredytacja kierunków studiów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Prawo autorskie w kontekście nauki niepełnosprawnych studentów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Adaptacja architektoniczna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Dostępność informacji i adaptacja materiałów dydaktycznych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Adaptacja stanowiska komputerowego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  <a:tabLst>
                <a:tab pos="8001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Nauczanie języka obcego osób niewidomych, przykład krakowskiej platformy nauczania języków obcych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03D29-C030-A39B-9561-D2F164FE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Konferencja Pe(ł)</a:t>
            </a:r>
            <a:r>
              <a:rPr lang="pl-PL" dirty="0" err="1"/>
              <a:t>nosprawny</a:t>
            </a:r>
            <a:r>
              <a:rPr lang="pl-PL" dirty="0"/>
              <a:t> Student - 2022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E8BB83-C5CA-313C-4527-693F8A0F4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Efekty trzech edycji konkursu „Uczelnia Dostępna” – ponad 685 mln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finansowe dla osób z niepełnosprawnościami oraz działań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dostępnościowych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 uczelniach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Organizacja praktyk studenckich z uwzględnieniem szczególnych potrzeb ich uczestników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Prawa studentów z niepełnosprawnościami - uwagi na tle spraw, kierowanych do Rzecznika Praw Obywatelskich w kontekście wdrażania Konwencji o prawach osób z niepełnosprawnościami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Czy Twoi studenci oglądają YouTube? Dlaczego jeszcze tam Cię nie ma? Czyli jak docierać do studentów w cyfrowym świecie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Osoby w kryzysach psychicznych na uczelni – potrzeby i modele wsparcia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7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28B59-3F78-24CD-7C70-2DB7255E1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Struktury wsparcia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9501D9-2746-2206-EF6D-34B31B54D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w</a:t>
            </a:r>
            <a:r>
              <a:rPr lang="pl-PL" altLang="pl-PL" sz="2400" dirty="0"/>
              <a:t> 2007 roku - 11% uczelni w Polsce posiadało pełnomocnika lub biuro do spraw osób niepełnosprawnych (ok. 40 uczelni)</a:t>
            </a:r>
          </a:p>
          <a:p>
            <a:r>
              <a:rPr lang="pl-PL" dirty="0"/>
              <a:t>2019/2020 – 119 uczelni (104 MIDI + 19 MAXI)</a:t>
            </a:r>
          </a:p>
          <a:p>
            <a:r>
              <a:rPr lang="pl-PL" dirty="0"/>
              <a:t>2023 – 202 uczelnie – ok 50% </a:t>
            </a:r>
          </a:p>
        </p:txBody>
      </p:sp>
    </p:spTree>
    <p:extLst>
      <p:ext uri="{BB962C8B-B14F-4D97-AF65-F5344CB8AC3E}">
        <p14:creationId xmlns:p14="http://schemas.microsoft.com/office/powerpoint/2010/main" val="61575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B3BA29-B73C-0D44-527C-D9588FFF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Akredytacja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FB8C03-1BEB-0A22-E1F3-2704C629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Wsparcie dla studentów z niepełnosprawnościami jednym z elementów akredytacji</a:t>
            </a:r>
          </a:p>
          <a:p>
            <a:r>
              <a:rPr lang="pl-PL" dirty="0"/>
              <a:t>Udział przedstawicieli komórek/jednostek wsparcia w procesie akredytacji</a:t>
            </a:r>
          </a:p>
          <a:p>
            <a:r>
              <a:rPr lang="pl-PL" dirty="0"/>
              <a:t>Zalecenia – działania na rzecz wzmocnienia systemu wsparcia </a:t>
            </a:r>
          </a:p>
        </p:txBody>
      </p:sp>
    </p:spTree>
    <p:extLst>
      <p:ext uri="{BB962C8B-B14F-4D97-AF65-F5344CB8AC3E}">
        <p14:creationId xmlns:p14="http://schemas.microsoft.com/office/powerpoint/2010/main" val="213929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B78B73-B9C2-AA64-BF4D-DD18ED34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finansowe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C2C2C0-A823-22E5-1239-0C15B82DF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Wysokość dotacji!</a:t>
            </a:r>
          </a:p>
          <a:p>
            <a:r>
              <a:rPr lang="pl-PL" dirty="0"/>
              <a:t>Zasady wydatkowania dotacji (wewnętrzne ograniczenia)</a:t>
            </a:r>
          </a:p>
          <a:p>
            <a:r>
              <a:rPr lang="pl-PL" dirty="0"/>
              <a:t>Dotacja głównym strumieniem środków </a:t>
            </a:r>
          </a:p>
          <a:p>
            <a:r>
              <a:rPr lang="pl-PL" dirty="0"/>
              <a:t>Środki projektowe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07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3ED55-D443-D199-77F5-7DB5CFFD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autorskie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545541-B00D-2FB0-F2E4-2594D66D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Najbardziej zdeterminowani - sromotna porażka w konsekwencji pandemii</a:t>
            </a:r>
          </a:p>
        </p:txBody>
      </p:sp>
    </p:spTree>
    <p:extLst>
      <p:ext uri="{BB962C8B-B14F-4D97-AF65-F5344CB8AC3E}">
        <p14:creationId xmlns:p14="http://schemas.microsoft.com/office/powerpoint/2010/main" val="161569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93BC44-565E-87F2-D908-2F8DAAE6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FF666A-40DA-A330-1B48-749768305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Średnia wyników z badania w 2011 r. – 6,092</a:t>
            </a:r>
          </a:p>
          <a:p>
            <a:r>
              <a:rPr lang="pl-PL" dirty="0"/>
              <a:t>Średnia wyników z badania w 2022 r. – 7,04</a:t>
            </a:r>
          </a:p>
          <a:p>
            <a:r>
              <a:rPr lang="pl-PL" dirty="0"/>
              <a:t>Największy wzrost pomiędzy latami 2011 i 2022 – Akademia Górniczo Hutnicza – 3,4 pkt</a:t>
            </a:r>
          </a:p>
          <a:p>
            <a:r>
              <a:rPr lang="pl-PL" dirty="0"/>
              <a:t>Największy wzrost pomiędzy latami 2016 i 2022 – Akademia Kaliska im. Prezydenta Stanisława Wojciechowskiego – 2,9 pkt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327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55E7A6-7EA4-33EA-B396-E5FEB704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NAJLEPSZY WYNIK W BADANIU 2022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BB221B-A114-44A4-57CD-B59ECCE8F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Akademia Kaliska im. Prezydenta Stanisława Wojciechowskiego – 8,9 pkt</a:t>
            </a:r>
          </a:p>
          <a:p>
            <a:r>
              <a:rPr lang="pl-PL" dirty="0"/>
              <a:t>Na najlepszych czeka nagroda</a:t>
            </a:r>
            <a:r>
              <a:rPr lang="pl-PL" dirty="0">
                <a:sym typeface="Wingdings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8772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389</Words>
  <Application>Microsoft Macintosh PowerPoint</Application>
  <PresentationFormat>Panoramiczny</PresentationFormat>
  <Paragraphs>50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Motyw pakietu Office</vt:lpstr>
      <vt:lpstr>Gdzie jesteśmy, dokąd zmierzamy – perspektywy dalszego rozwoju systemów wsparcia osób z niepełnosprawnościami na uczelniach</vt:lpstr>
      <vt:lpstr>Konferencja Pe(ł)nosprawny Student - 2007</vt:lpstr>
      <vt:lpstr>Konferencja Pe(ł)nosprawny Student - 2022</vt:lpstr>
      <vt:lpstr>Struktury wsparcia </vt:lpstr>
      <vt:lpstr>Akredytacja</vt:lpstr>
      <vt:lpstr>Wsparcie finansowe</vt:lpstr>
      <vt:lpstr>Prawo autorskie</vt:lpstr>
      <vt:lpstr>Dostępność cyfrowa</vt:lpstr>
      <vt:lpstr>NAJLEPSZY WYNIK W BADANIU 2022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Laszczak</dc:creator>
  <cp:lastModifiedBy>Anna Rdest</cp:lastModifiedBy>
  <cp:revision>17</cp:revision>
  <dcterms:created xsi:type="dcterms:W3CDTF">2022-10-06T07:39:57Z</dcterms:created>
  <dcterms:modified xsi:type="dcterms:W3CDTF">2022-12-05T09:54:20Z</dcterms:modified>
</cp:coreProperties>
</file>