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ppt/revisionInfo.xml" ContentType="application/vnd.ms-powerpoint.revisioninfo+xml"/>
  <Override PartName="/ppt/changesInfos/changesInfo1.xml" ContentType="application/vnd.ms-powerpoint.changesinfo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6"/>
  </p:notesMasterIdLst>
  <p:handoutMasterIdLst>
    <p:handoutMasterId r:id="rId17"/>
  </p:handoutMasterIdLst>
  <p:sldIdLst>
    <p:sldId id="256" r:id="rId2"/>
    <p:sldId id="265" r:id="rId3"/>
    <p:sldId id="276" r:id="rId4"/>
    <p:sldId id="268" r:id="rId5"/>
    <p:sldId id="258" r:id="rId6"/>
    <p:sldId id="269" r:id="rId7"/>
    <p:sldId id="270" r:id="rId8"/>
    <p:sldId id="272" r:id="rId9"/>
    <p:sldId id="271" r:id="rId10"/>
    <p:sldId id="273" r:id="rId11"/>
    <p:sldId id="274" r:id="rId12"/>
    <p:sldId id="275" r:id="rId13"/>
    <p:sldId id="267" r:id="rId14"/>
    <p:sldId id="257" r:id="rId15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C8A4EF1-011C-9D47-8192-FA1432147C30}" v="24" dt="2024-11-26T17:52:49.31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 pośredni 2 — Ak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1646" autoAdjust="0"/>
    <p:restoredTop sz="95846"/>
  </p:normalViewPr>
  <p:slideViewPr>
    <p:cSldViewPr snapToGrid="0">
      <p:cViewPr varScale="1">
        <p:scale>
          <a:sx n="75" d="100"/>
          <a:sy n="75" d="100"/>
        </p:scale>
        <p:origin x="43" y="221"/>
      </p:cViewPr>
      <p:guideLst/>
    </p:cSldViewPr>
  </p:slideViewPr>
  <p:outlineViewPr>
    <p:cViewPr>
      <p:scale>
        <a:sx n="33" d="100"/>
        <a:sy n="33" d="100"/>
      </p:scale>
      <p:origin x="0" y="-9792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65" d="100"/>
          <a:sy n="65" d="100"/>
        </p:scale>
        <p:origin x="3154" y="48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presProps" Target="presProps.xml"/><Relationship Id="rId3" Type="http://schemas.openxmlformats.org/officeDocument/2006/relationships/slide" Target="slides/slide2.xml"/><Relationship Id="rId21" Type="http://schemas.openxmlformats.org/officeDocument/2006/relationships/tableStyles" Target="tableStyle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microsoft.com/office/2015/10/relationships/revisionInfo" Target="revisionInfo.xml"/><Relationship Id="rId10" Type="http://schemas.openxmlformats.org/officeDocument/2006/relationships/slide" Target="slides/slide9.xml"/><Relationship Id="rId19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microsoft.com/office/2016/11/relationships/changesInfo" Target="changesInfos/changesInfo1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Szczepan Moskwa" userId="e7440a68-4a2b-42e4-8fc3-10740d2773eb" providerId="ADAL" clId="{7C8A4EF1-011C-9D47-8192-FA1432147C30}"/>
    <pc:docChg chg="undo custSel addSld modSld sldOrd">
      <pc:chgData name="Szczepan Moskwa" userId="e7440a68-4a2b-42e4-8fc3-10740d2773eb" providerId="ADAL" clId="{7C8A4EF1-011C-9D47-8192-FA1432147C30}" dt="2024-11-26T17:53:08.380" v="1306" actId="14"/>
      <pc:docMkLst>
        <pc:docMk/>
      </pc:docMkLst>
      <pc:sldChg chg="modSp mod">
        <pc:chgData name="Szczepan Moskwa" userId="e7440a68-4a2b-42e4-8fc3-10740d2773eb" providerId="ADAL" clId="{7C8A4EF1-011C-9D47-8192-FA1432147C30}" dt="2024-11-26T17:18:36.503" v="44" actId="404"/>
        <pc:sldMkLst>
          <pc:docMk/>
          <pc:sldMk cId="940131910" sldId="256"/>
        </pc:sldMkLst>
        <pc:spChg chg="mod">
          <ac:chgData name="Szczepan Moskwa" userId="e7440a68-4a2b-42e4-8fc3-10740d2773eb" providerId="ADAL" clId="{7C8A4EF1-011C-9D47-8192-FA1432147C30}" dt="2024-11-26T17:18:36.503" v="44" actId="404"/>
          <ac:spMkLst>
            <pc:docMk/>
            <pc:sldMk cId="940131910" sldId="256"/>
            <ac:spMk id="2" creationId="{821E6620-0674-A126-C386-A29744179417}"/>
          </ac:spMkLst>
        </pc:spChg>
      </pc:sldChg>
      <pc:sldChg chg="modSp mod">
        <pc:chgData name="Szczepan Moskwa" userId="e7440a68-4a2b-42e4-8fc3-10740d2773eb" providerId="ADAL" clId="{7C8A4EF1-011C-9D47-8192-FA1432147C30}" dt="2024-11-26T17:37:11.738" v="627" actId="1035"/>
        <pc:sldMkLst>
          <pc:docMk/>
          <pc:sldMk cId="3502808720" sldId="258"/>
        </pc:sldMkLst>
        <pc:spChg chg="mod">
          <ac:chgData name="Szczepan Moskwa" userId="e7440a68-4a2b-42e4-8fc3-10740d2773eb" providerId="ADAL" clId="{7C8A4EF1-011C-9D47-8192-FA1432147C30}" dt="2024-11-26T17:37:11.738" v="627" actId="1035"/>
          <ac:spMkLst>
            <pc:docMk/>
            <pc:sldMk cId="3502808720" sldId="258"/>
            <ac:spMk id="4" creationId="{00000000-0000-0000-0000-000000000000}"/>
          </ac:spMkLst>
        </pc:spChg>
        <pc:spChg chg="mod">
          <ac:chgData name="Szczepan Moskwa" userId="e7440a68-4a2b-42e4-8fc3-10740d2773eb" providerId="ADAL" clId="{7C8A4EF1-011C-9D47-8192-FA1432147C30}" dt="2024-11-26T17:34:26.881" v="509" actId="20577"/>
          <ac:spMkLst>
            <pc:docMk/>
            <pc:sldMk cId="3502808720" sldId="258"/>
            <ac:spMk id="5" creationId="{00000000-0000-0000-0000-000000000000}"/>
          </ac:spMkLst>
        </pc:spChg>
      </pc:sldChg>
      <pc:sldChg chg="addSp modSp mod ord modClrScheme modAnim chgLayout">
        <pc:chgData name="Szczepan Moskwa" userId="e7440a68-4a2b-42e4-8fc3-10740d2773eb" providerId="ADAL" clId="{7C8A4EF1-011C-9D47-8192-FA1432147C30}" dt="2024-11-26T17:52:14.170" v="1297"/>
        <pc:sldMkLst>
          <pc:docMk/>
          <pc:sldMk cId="3180757651" sldId="265"/>
        </pc:sldMkLst>
        <pc:spChg chg="add mod ord">
          <ac:chgData name="Szczepan Moskwa" userId="e7440a68-4a2b-42e4-8fc3-10740d2773eb" providerId="ADAL" clId="{7C8A4EF1-011C-9D47-8192-FA1432147C30}" dt="2024-11-26T17:51:51.889" v="1292" actId="20577"/>
          <ac:spMkLst>
            <pc:docMk/>
            <pc:sldMk cId="3180757651" sldId="265"/>
            <ac:spMk id="2" creationId="{9BFBBF05-4C71-B937-9E6B-A54C66EF3F78}"/>
          </ac:spMkLst>
        </pc:spChg>
        <pc:spChg chg="mod ord">
          <ac:chgData name="Szczepan Moskwa" userId="e7440a68-4a2b-42e4-8fc3-10740d2773eb" providerId="ADAL" clId="{7C8A4EF1-011C-9D47-8192-FA1432147C30}" dt="2024-11-26T17:28:33.545" v="305" actId="700"/>
          <ac:spMkLst>
            <pc:docMk/>
            <pc:sldMk cId="3180757651" sldId="265"/>
            <ac:spMk id="4" creationId="{00000000-0000-0000-0000-000000000000}"/>
          </ac:spMkLst>
        </pc:spChg>
        <pc:spChg chg="mod ord">
          <ac:chgData name="Szczepan Moskwa" userId="e7440a68-4a2b-42e4-8fc3-10740d2773eb" providerId="ADAL" clId="{7C8A4EF1-011C-9D47-8192-FA1432147C30}" dt="2024-11-26T17:51:48.901" v="1288" actId="20577"/>
          <ac:spMkLst>
            <pc:docMk/>
            <pc:sldMk cId="3180757651" sldId="265"/>
            <ac:spMk id="5" creationId="{00000000-0000-0000-0000-000000000000}"/>
          </ac:spMkLst>
        </pc:spChg>
      </pc:sldChg>
      <pc:sldChg chg="modSp add mod ord">
        <pc:chgData name="Szczepan Moskwa" userId="e7440a68-4a2b-42e4-8fc3-10740d2773eb" providerId="ADAL" clId="{7C8A4EF1-011C-9D47-8192-FA1432147C30}" dt="2024-11-26T17:53:08.380" v="1306" actId="14"/>
        <pc:sldMkLst>
          <pc:docMk/>
          <pc:sldMk cId="1331047293" sldId="268"/>
        </pc:sldMkLst>
        <pc:spChg chg="mod">
          <ac:chgData name="Szczepan Moskwa" userId="e7440a68-4a2b-42e4-8fc3-10740d2773eb" providerId="ADAL" clId="{7C8A4EF1-011C-9D47-8192-FA1432147C30}" dt="2024-11-26T17:53:08.380" v="1306" actId="14"/>
          <ac:spMkLst>
            <pc:docMk/>
            <pc:sldMk cId="1331047293" sldId="268"/>
            <ac:spMk id="4" creationId="{1C3529F3-06BB-5BD1-F3AB-386B0C62B4FD}"/>
          </ac:spMkLst>
        </pc:spChg>
        <pc:spChg chg="mod ord">
          <ac:chgData name="Szczepan Moskwa" userId="e7440a68-4a2b-42e4-8fc3-10740d2773eb" providerId="ADAL" clId="{7C8A4EF1-011C-9D47-8192-FA1432147C30}" dt="2024-11-26T17:48:48.804" v="1272" actId="13244"/>
          <ac:spMkLst>
            <pc:docMk/>
            <pc:sldMk cId="1331047293" sldId="268"/>
            <ac:spMk id="5" creationId="{E294D083-668B-C559-8D9C-0F5152139105}"/>
          </ac:spMkLst>
        </pc:spChg>
      </pc:sldChg>
      <pc:sldChg chg="modSp add mod">
        <pc:chgData name="Szczepan Moskwa" userId="e7440a68-4a2b-42e4-8fc3-10740d2773eb" providerId="ADAL" clId="{7C8A4EF1-011C-9D47-8192-FA1432147C30}" dt="2024-11-26T17:38:49.293" v="700" actId="1035"/>
        <pc:sldMkLst>
          <pc:docMk/>
          <pc:sldMk cId="1708232059" sldId="269"/>
        </pc:sldMkLst>
        <pc:spChg chg="mod">
          <ac:chgData name="Szczepan Moskwa" userId="e7440a68-4a2b-42e4-8fc3-10740d2773eb" providerId="ADAL" clId="{7C8A4EF1-011C-9D47-8192-FA1432147C30}" dt="2024-11-26T17:38:49.293" v="700" actId="1035"/>
          <ac:spMkLst>
            <pc:docMk/>
            <pc:sldMk cId="1708232059" sldId="269"/>
            <ac:spMk id="4" creationId="{3FA056C3-E492-0B24-3180-33B8995F77D0}"/>
          </ac:spMkLst>
        </pc:spChg>
        <pc:spChg chg="mod">
          <ac:chgData name="Szczepan Moskwa" userId="e7440a68-4a2b-42e4-8fc3-10740d2773eb" providerId="ADAL" clId="{7C8A4EF1-011C-9D47-8192-FA1432147C30}" dt="2024-11-26T17:37:17.266" v="631" actId="20577"/>
          <ac:spMkLst>
            <pc:docMk/>
            <pc:sldMk cId="1708232059" sldId="269"/>
            <ac:spMk id="5" creationId="{877D3460-EF82-F8E9-AC51-924837AB9D0C}"/>
          </ac:spMkLst>
        </pc:spChg>
      </pc:sldChg>
      <pc:sldChg chg="modSp add mod">
        <pc:chgData name="Szczepan Moskwa" userId="e7440a68-4a2b-42e4-8fc3-10740d2773eb" providerId="ADAL" clId="{7C8A4EF1-011C-9D47-8192-FA1432147C30}" dt="2024-11-26T17:39:55.419" v="765" actId="1035"/>
        <pc:sldMkLst>
          <pc:docMk/>
          <pc:sldMk cId="3216159973" sldId="270"/>
        </pc:sldMkLst>
        <pc:spChg chg="mod">
          <ac:chgData name="Szczepan Moskwa" userId="e7440a68-4a2b-42e4-8fc3-10740d2773eb" providerId="ADAL" clId="{7C8A4EF1-011C-9D47-8192-FA1432147C30}" dt="2024-11-26T17:39:55.419" v="765" actId="1035"/>
          <ac:spMkLst>
            <pc:docMk/>
            <pc:sldMk cId="3216159973" sldId="270"/>
            <ac:spMk id="4" creationId="{1603A0F8-F5F9-E7A9-AFCC-C80BBE6A58ED}"/>
          </ac:spMkLst>
        </pc:spChg>
        <pc:spChg chg="mod">
          <ac:chgData name="Szczepan Moskwa" userId="e7440a68-4a2b-42e4-8fc3-10740d2773eb" providerId="ADAL" clId="{7C8A4EF1-011C-9D47-8192-FA1432147C30}" dt="2024-11-26T17:38:59.673" v="704" actId="20577"/>
          <ac:spMkLst>
            <pc:docMk/>
            <pc:sldMk cId="3216159973" sldId="270"/>
            <ac:spMk id="5" creationId="{40212243-D0A4-48E3-9D4D-A0B5C40B7B09}"/>
          </ac:spMkLst>
        </pc:spChg>
      </pc:sldChg>
      <pc:sldChg chg="modSp add mod">
        <pc:chgData name="Szczepan Moskwa" userId="e7440a68-4a2b-42e4-8fc3-10740d2773eb" providerId="ADAL" clId="{7C8A4EF1-011C-9D47-8192-FA1432147C30}" dt="2024-11-26T17:49:40.237" v="1274" actId="13244"/>
        <pc:sldMkLst>
          <pc:docMk/>
          <pc:sldMk cId="3022021503" sldId="271"/>
        </pc:sldMkLst>
        <pc:spChg chg="mod">
          <ac:chgData name="Szczepan Moskwa" userId="e7440a68-4a2b-42e4-8fc3-10740d2773eb" providerId="ADAL" clId="{7C8A4EF1-011C-9D47-8192-FA1432147C30}" dt="2024-11-26T17:44:19.392" v="927" actId="5793"/>
          <ac:spMkLst>
            <pc:docMk/>
            <pc:sldMk cId="3022021503" sldId="271"/>
            <ac:spMk id="4" creationId="{DB089F94-A8C3-809F-FD14-4C1C7D04255A}"/>
          </ac:spMkLst>
        </pc:spChg>
        <pc:spChg chg="mod ord">
          <ac:chgData name="Szczepan Moskwa" userId="e7440a68-4a2b-42e4-8fc3-10740d2773eb" providerId="ADAL" clId="{7C8A4EF1-011C-9D47-8192-FA1432147C30}" dt="2024-11-26T17:49:40.237" v="1274" actId="13244"/>
          <ac:spMkLst>
            <pc:docMk/>
            <pc:sldMk cId="3022021503" sldId="271"/>
            <ac:spMk id="5" creationId="{9C9AB9B9-5AA8-B534-7897-01DC11D9A9D9}"/>
          </ac:spMkLst>
        </pc:spChg>
      </pc:sldChg>
      <pc:sldChg chg="modSp add mod">
        <pc:chgData name="Szczepan Moskwa" userId="e7440a68-4a2b-42e4-8fc3-10740d2773eb" providerId="ADAL" clId="{7C8A4EF1-011C-9D47-8192-FA1432147C30}" dt="2024-11-26T17:49:30.439" v="1273" actId="13244"/>
        <pc:sldMkLst>
          <pc:docMk/>
          <pc:sldMk cId="208877934" sldId="272"/>
        </pc:sldMkLst>
        <pc:spChg chg="mod">
          <ac:chgData name="Szczepan Moskwa" userId="e7440a68-4a2b-42e4-8fc3-10740d2773eb" providerId="ADAL" clId="{7C8A4EF1-011C-9D47-8192-FA1432147C30}" dt="2024-11-26T17:42:10.026" v="828" actId="5793"/>
          <ac:spMkLst>
            <pc:docMk/>
            <pc:sldMk cId="208877934" sldId="272"/>
            <ac:spMk id="4" creationId="{A0F9E5D6-615C-A8F7-F3CF-AEB0DF097A13}"/>
          </ac:spMkLst>
        </pc:spChg>
        <pc:spChg chg="mod ord">
          <ac:chgData name="Szczepan Moskwa" userId="e7440a68-4a2b-42e4-8fc3-10740d2773eb" providerId="ADAL" clId="{7C8A4EF1-011C-9D47-8192-FA1432147C30}" dt="2024-11-26T17:49:30.439" v="1273" actId="13244"/>
          <ac:spMkLst>
            <pc:docMk/>
            <pc:sldMk cId="208877934" sldId="272"/>
            <ac:spMk id="5" creationId="{9A7AD103-4CDC-6251-CB68-C3B7DAFC228F}"/>
          </ac:spMkLst>
        </pc:spChg>
      </pc:sldChg>
      <pc:sldChg chg="modSp add mod">
        <pc:chgData name="Szczepan Moskwa" userId="e7440a68-4a2b-42e4-8fc3-10740d2773eb" providerId="ADAL" clId="{7C8A4EF1-011C-9D47-8192-FA1432147C30}" dt="2024-11-26T17:49:50.783" v="1275" actId="13244"/>
        <pc:sldMkLst>
          <pc:docMk/>
          <pc:sldMk cId="53646790" sldId="273"/>
        </pc:sldMkLst>
        <pc:spChg chg="mod">
          <ac:chgData name="Szczepan Moskwa" userId="e7440a68-4a2b-42e4-8fc3-10740d2773eb" providerId="ADAL" clId="{7C8A4EF1-011C-9D47-8192-FA1432147C30}" dt="2024-11-26T17:45:02.755" v="963" actId="5793"/>
          <ac:spMkLst>
            <pc:docMk/>
            <pc:sldMk cId="53646790" sldId="273"/>
            <ac:spMk id="4" creationId="{77732F27-EBA4-F6A0-0166-E18306D88188}"/>
          </ac:spMkLst>
        </pc:spChg>
        <pc:spChg chg="mod ord">
          <ac:chgData name="Szczepan Moskwa" userId="e7440a68-4a2b-42e4-8fc3-10740d2773eb" providerId="ADAL" clId="{7C8A4EF1-011C-9D47-8192-FA1432147C30}" dt="2024-11-26T17:49:50.783" v="1275" actId="13244"/>
          <ac:spMkLst>
            <pc:docMk/>
            <pc:sldMk cId="53646790" sldId="273"/>
            <ac:spMk id="5" creationId="{69B2D49A-A072-466C-00A5-CF0416EE5174}"/>
          </ac:spMkLst>
        </pc:spChg>
      </pc:sldChg>
      <pc:sldChg chg="modSp add mod">
        <pc:chgData name="Szczepan Moskwa" userId="e7440a68-4a2b-42e4-8fc3-10740d2773eb" providerId="ADAL" clId="{7C8A4EF1-011C-9D47-8192-FA1432147C30}" dt="2024-11-26T17:49:55.500" v="1276" actId="13244"/>
        <pc:sldMkLst>
          <pc:docMk/>
          <pc:sldMk cId="67980405" sldId="274"/>
        </pc:sldMkLst>
        <pc:spChg chg="mod">
          <ac:chgData name="Szczepan Moskwa" userId="e7440a68-4a2b-42e4-8fc3-10740d2773eb" providerId="ADAL" clId="{7C8A4EF1-011C-9D47-8192-FA1432147C30}" dt="2024-11-26T17:45:59.086" v="1051" actId="5793"/>
          <ac:spMkLst>
            <pc:docMk/>
            <pc:sldMk cId="67980405" sldId="274"/>
            <ac:spMk id="4" creationId="{C642B2C8-EE77-510C-AC71-073FC04C8AC8}"/>
          </ac:spMkLst>
        </pc:spChg>
        <pc:spChg chg="mod ord">
          <ac:chgData name="Szczepan Moskwa" userId="e7440a68-4a2b-42e4-8fc3-10740d2773eb" providerId="ADAL" clId="{7C8A4EF1-011C-9D47-8192-FA1432147C30}" dt="2024-11-26T17:49:55.500" v="1276" actId="13244"/>
          <ac:spMkLst>
            <pc:docMk/>
            <pc:sldMk cId="67980405" sldId="274"/>
            <ac:spMk id="5" creationId="{D1CC0605-BABC-E391-0CAC-415DA8425479}"/>
          </ac:spMkLst>
        </pc:spChg>
      </pc:sldChg>
      <pc:sldChg chg="modSp add mod">
        <pc:chgData name="Szczepan Moskwa" userId="e7440a68-4a2b-42e4-8fc3-10740d2773eb" providerId="ADAL" clId="{7C8A4EF1-011C-9D47-8192-FA1432147C30}" dt="2024-11-26T17:50:00.740" v="1277" actId="13244"/>
        <pc:sldMkLst>
          <pc:docMk/>
          <pc:sldMk cId="737508730" sldId="275"/>
        </pc:sldMkLst>
        <pc:spChg chg="mod">
          <ac:chgData name="Szczepan Moskwa" userId="e7440a68-4a2b-42e4-8fc3-10740d2773eb" providerId="ADAL" clId="{7C8A4EF1-011C-9D47-8192-FA1432147C30}" dt="2024-11-26T17:47:36.377" v="1271" actId="20577"/>
          <ac:spMkLst>
            <pc:docMk/>
            <pc:sldMk cId="737508730" sldId="275"/>
            <ac:spMk id="4" creationId="{A22E47F1-3A84-E4C8-CAF8-50F5CEFE96F2}"/>
          </ac:spMkLst>
        </pc:spChg>
        <pc:spChg chg="mod ord">
          <ac:chgData name="Szczepan Moskwa" userId="e7440a68-4a2b-42e4-8fc3-10740d2773eb" providerId="ADAL" clId="{7C8A4EF1-011C-9D47-8192-FA1432147C30}" dt="2024-11-26T17:50:00.740" v="1277" actId="13244"/>
          <ac:spMkLst>
            <pc:docMk/>
            <pc:sldMk cId="737508730" sldId="275"/>
            <ac:spMk id="5" creationId="{00A7BEAF-6C34-2237-BAB3-5B06E668A588}"/>
          </ac:spMkLst>
        </pc:spChg>
      </pc:sldChg>
      <pc:sldChg chg="modSp new mod modAnim">
        <pc:chgData name="Szczepan Moskwa" userId="e7440a68-4a2b-42e4-8fc3-10740d2773eb" providerId="ADAL" clId="{7C8A4EF1-011C-9D47-8192-FA1432147C30}" dt="2024-11-26T17:52:49.309" v="1300"/>
        <pc:sldMkLst>
          <pc:docMk/>
          <pc:sldMk cId="1732856683" sldId="276"/>
        </pc:sldMkLst>
        <pc:spChg chg="mod">
          <ac:chgData name="Szczepan Moskwa" userId="e7440a68-4a2b-42e4-8fc3-10740d2773eb" providerId="ADAL" clId="{7C8A4EF1-011C-9D47-8192-FA1432147C30}" dt="2024-11-26T17:33:27.953" v="409" actId="20577"/>
          <ac:spMkLst>
            <pc:docMk/>
            <pc:sldMk cId="1732856683" sldId="276"/>
            <ac:spMk id="2" creationId="{FFAE8B60-A494-1948-C09D-1EBAFC610318}"/>
          </ac:spMkLst>
        </pc:spChg>
        <pc:spChg chg="mod">
          <ac:chgData name="Szczepan Moskwa" userId="e7440a68-4a2b-42e4-8fc3-10740d2773eb" providerId="ADAL" clId="{7C8A4EF1-011C-9D47-8192-FA1432147C30}" dt="2024-11-26T17:32:51.914" v="392" actId="20577"/>
          <ac:spMkLst>
            <pc:docMk/>
            <pc:sldMk cId="1732856683" sldId="276"/>
            <ac:spMk id="3" creationId="{11A4A349-0D66-3145-7125-E72A8B9207BD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>
            <a:extLst>
              <a:ext uri="{FF2B5EF4-FFF2-40B4-BE49-F238E27FC236}">
                <a16:creationId xmlns:a16="http://schemas.microsoft.com/office/drawing/2014/main" id="{A84DD200-D889-093F-BCB6-0CB8717A672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1A12B8E7-3FFC-9D08-1904-6522918DC5D9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D266C6D4-2F72-4D3B-BAB0-386606736C8D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2C78C6B5-E22E-6C3A-D098-BBE955F83E52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56EF8A20-236A-7F18-1A2D-5F20A634C731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31C109-7E62-4748-913C-4E20A9335E78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5995489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304005C-7BB8-4016-BDFA-3FE12F729368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081BEEC-D377-43C2-B1F8-3B53184BD5D9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060854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6055740-D921-018E-88E1-F125C1A44CB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9F0654-83D4-EA0E-BECB-102C7911421D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96B09E99-4FCD-6799-9DC9-699B219F5DE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171F9CA7-D715-D086-C15F-5C0701F2DD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AAEB4402-867B-F256-F688-D01FFAF5D48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4079569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1C1826-DBA9-1015-F45F-C728C29588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>
            <a:extLst>
              <a:ext uri="{FF2B5EF4-FFF2-40B4-BE49-F238E27FC236}">
                <a16:creationId xmlns:a16="http://schemas.microsoft.com/office/drawing/2014/main" id="{3386F852-252E-CCD5-B471-4B4F996F5755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377D9560-593F-DF66-C2C3-6C7967740B4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64CE512A-DA33-39C6-4CE7-3C4D22B9AD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3A24596-3295-5C53-8FC9-7314AD0CEF9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D150D917-CEA3-983B-AC33-E0C34759676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673314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EB455D5-A584-4C82-C1EB-2BEE81D8B07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48F2E449-95CB-1281-8470-961F8C2E270A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6C784BE9-C4E3-DB85-764E-DA4084F1120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04902B6-590F-0B1F-C380-48214B96472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B371D371-E71F-0CD6-EB09-C9B7D7281D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731253793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>
            <a:extLst>
              <a:ext uri="{FF2B5EF4-FFF2-40B4-BE49-F238E27FC236}">
                <a16:creationId xmlns:a16="http://schemas.microsoft.com/office/drawing/2014/main" id="{4DC2BA0A-C3EA-4423-610F-15C5528FCF25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>
            <a:extLst>
              <a:ext uri="{FF2B5EF4-FFF2-40B4-BE49-F238E27FC236}">
                <a16:creationId xmlns:a16="http://schemas.microsoft.com/office/drawing/2014/main" id="{8C040096-7E02-ACF5-734E-BF5AE5B1952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F97ABCA9-F41B-03F3-4369-54698E4AA21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4DE10B31-436A-747B-7091-C35CFD4C903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5007B24-1DE5-4C33-92DD-2FFA667F703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6942450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72E9E460-8A55-2F11-CBEB-B263D13820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79449"/>
            <a:ext cx="10515600" cy="1325563"/>
          </a:xfrm>
        </p:spPr>
        <p:txBody>
          <a:bodyPr/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C100A48-406E-420C-F675-AE98237CEE9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005012"/>
            <a:ext cx="10515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0BA10DF3-459C-9C02-80B9-6F2F47FF535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68A9BFB4-3466-C0D5-41BA-FB95292B307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638A26DE-08D2-9505-B5CC-CC971B519D5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61775402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CD45872-1ACF-4FC2-B61F-607CBB3A063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C12B3FB-ABE6-7E7B-981E-8A197FE7C08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D1DE0745-FD6B-D013-950C-022DDF03ADD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9ED59E2C-1C18-B206-8BC7-2BA439FDEB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D959E33D-66B5-1E08-F96D-25B9B1ECFBE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978743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360972-273F-7A58-B124-C6F2E73000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D6BD60F-872C-E327-471F-095DD529184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A5E8CD3-8D03-0BB6-1499-95BDC09B7287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B084C2AE-7618-43E9-5FE2-D94EE59F144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C8CBFA8D-6107-9D88-53F8-9E82368761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2CE5F67-C303-4746-93EF-AF2AC269218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59908158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C014378-2CE3-DEAE-6D2B-B5181A95C5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8B163383-A808-B4FF-E52D-AB7A481DF50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8975FB5-14C9-D22C-CCF8-3D82D9E5009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>
            <a:extLst>
              <a:ext uri="{FF2B5EF4-FFF2-40B4-BE49-F238E27FC236}">
                <a16:creationId xmlns:a16="http://schemas.microsoft.com/office/drawing/2014/main" id="{FDBFC1C5-B4DA-50CC-B4DA-F0FDFB3A844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>
            <a:extLst>
              <a:ext uri="{FF2B5EF4-FFF2-40B4-BE49-F238E27FC236}">
                <a16:creationId xmlns:a16="http://schemas.microsoft.com/office/drawing/2014/main" id="{1B98C76A-6E92-E6A3-CE62-50A9A5FCEA0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>
            <a:extLst>
              <a:ext uri="{FF2B5EF4-FFF2-40B4-BE49-F238E27FC236}">
                <a16:creationId xmlns:a16="http://schemas.microsoft.com/office/drawing/2014/main" id="{F2CEDD3F-34DF-4DE4-2264-9EF37B32D01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8" name="Symbol zastępczy stopki 7">
            <a:extLst>
              <a:ext uri="{FF2B5EF4-FFF2-40B4-BE49-F238E27FC236}">
                <a16:creationId xmlns:a16="http://schemas.microsoft.com/office/drawing/2014/main" id="{03466189-E38F-0FBF-BBB9-6253F3E0155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>
            <a:extLst>
              <a:ext uri="{FF2B5EF4-FFF2-40B4-BE49-F238E27FC236}">
                <a16:creationId xmlns:a16="http://schemas.microsoft.com/office/drawing/2014/main" id="{F337750F-E410-F8B3-8212-4A5111100E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413709795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BE9281B0-4482-A1EC-0DC6-C804E842E69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>
            <a:extLst>
              <a:ext uri="{FF2B5EF4-FFF2-40B4-BE49-F238E27FC236}">
                <a16:creationId xmlns:a16="http://schemas.microsoft.com/office/drawing/2014/main" id="{6D8D2130-5D28-466F-A005-25D361B20D9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4" name="Symbol zastępczy stopki 3">
            <a:extLst>
              <a:ext uri="{FF2B5EF4-FFF2-40B4-BE49-F238E27FC236}">
                <a16:creationId xmlns:a16="http://schemas.microsoft.com/office/drawing/2014/main" id="{4C7F83E8-6370-D3FD-8E5E-B1A6851065F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>
            <a:extLst>
              <a:ext uri="{FF2B5EF4-FFF2-40B4-BE49-F238E27FC236}">
                <a16:creationId xmlns:a16="http://schemas.microsoft.com/office/drawing/2014/main" id="{0E0456D3-160D-F50F-8377-9473C2041EC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1836602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>
            <a:extLst>
              <a:ext uri="{FF2B5EF4-FFF2-40B4-BE49-F238E27FC236}">
                <a16:creationId xmlns:a16="http://schemas.microsoft.com/office/drawing/2014/main" id="{47898AD5-BE1A-B69A-09D1-364086D6B6A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3" name="Symbol zastępczy stopki 2">
            <a:extLst>
              <a:ext uri="{FF2B5EF4-FFF2-40B4-BE49-F238E27FC236}">
                <a16:creationId xmlns:a16="http://schemas.microsoft.com/office/drawing/2014/main" id="{39F3DF51-D041-3F5E-098A-153A28CB1F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>
            <a:extLst>
              <a:ext uri="{FF2B5EF4-FFF2-40B4-BE49-F238E27FC236}">
                <a16:creationId xmlns:a16="http://schemas.microsoft.com/office/drawing/2014/main" id="{8887B0AF-94AC-DC1C-4893-BE2666157B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23329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1 elementów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8200" y="577683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25" name="Symbol zastępczy zawartości 24"/>
          <p:cNvSpPr>
            <a:spLocks noGrp="1"/>
          </p:cNvSpPr>
          <p:nvPr>
            <p:ph sz="quarter" idx="27"/>
          </p:nvPr>
        </p:nvSpPr>
        <p:spPr>
          <a:xfrm>
            <a:off x="838199" y="1916693"/>
            <a:ext cx="3630793" cy="826508"/>
          </a:xfrm>
        </p:spPr>
        <p:txBody>
          <a:bodyPr/>
          <a:lstStyle/>
          <a:p>
            <a:pPr lvl="0"/>
            <a:r>
              <a:rPr lang="pl-PL"/>
              <a:t>Edytuj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9" name="Symbol zastępczy obrazu 6"/>
          <p:cNvSpPr>
            <a:spLocks noGrp="1"/>
          </p:cNvSpPr>
          <p:nvPr>
            <p:ph type="pic" sz="quarter" idx="15"/>
          </p:nvPr>
        </p:nvSpPr>
        <p:spPr>
          <a:xfrm>
            <a:off x="838200" y="2315962"/>
            <a:ext cx="3630796" cy="873125"/>
          </a:xfrm>
        </p:spPr>
        <p:txBody>
          <a:bodyPr/>
          <a:lstStyle/>
          <a:p>
            <a:endParaRPr lang="pl-PL"/>
          </a:p>
        </p:txBody>
      </p:sp>
      <p:sp>
        <p:nvSpPr>
          <p:cNvPr id="10" name="Symbol zastępczy obrazu 6"/>
          <p:cNvSpPr>
            <a:spLocks noGrp="1"/>
          </p:cNvSpPr>
          <p:nvPr>
            <p:ph type="pic" sz="quarter" idx="16"/>
          </p:nvPr>
        </p:nvSpPr>
        <p:spPr>
          <a:xfrm>
            <a:off x="838199" y="3694299"/>
            <a:ext cx="3630795" cy="8731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1" name="Symbol zastępczy obrazu 6"/>
          <p:cNvSpPr>
            <a:spLocks noGrp="1"/>
          </p:cNvSpPr>
          <p:nvPr>
            <p:ph type="pic" sz="quarter" idx="17"/>
          </p:nvPr>
        </p:nvSpPr>
        <p:spPr>
          <a:xfrm>
            <a:off x="838200" y="4981281"/>
            <a:ext cx="3630794" cy="8731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2" name="Symbol zastępczy obrazu 6"/>
          <p:cNvSpPr>
            <a:spLocks noGrp="1"/>
          </p:cNvSpPr>
          <p:nvPr>
            <p:ph type="pic" sz="quarter" idx="18"/>
          </p:nvPr>
        </p:nvSpPr>
        <p:spPr>
          <a:xfrm>
            <a:off x="4731536" y="2306638"/>
            <a:ext cx="1990725" cy="873125"/>
          </a:xfrm>
        </p:spPr>
        <p:txBody>
          <a:bodyPr/>
          <a:lstStyle/>
          <a:p>
            <a:endParaRPr lang="pl-PL"/>
          </a:p>
        </p:txBody>
      </p:sp>
      <p:sp>
        <p:nvSpPr>
          <p:cNvPr id="23" name="Symbol zastępczy tekstu 22"/>
          <p:cNvSpPr>
            <a:spLocks noGrp="1"/>
          </p:cNvSpPr>
          <p:nvPr>
            <p:ph type="body" sz="quarter" idx="26"/>
          </p:nvPr>
        </p:nvSpPr>
        <p:spPr>
          <a:xfrm>
            <a:off x="4764873" y="3877575"/>
            <a:ext cx="1957388" cy="873125"/>
          </a:xfrm>
        </p:spPr>
        <p:txBody>
          <a:bodyPr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26" name="Symbol zastępczy zawartości 24"/>
          <p:cNvSpPr>
            <a:spLocks noGrp="1"/>
          </p:cNvSpPr>
          <p:nvPr>
            <p:ph sz="quarter" idx="28"/>
          </p:nvPr>
        </p:nvSpPr>
        <p:spPr>
          <a:xfrm>
            <a:off x="7512188" y="1922386"/>
            <a:ext cx="3841612" cy="947531"/>
          </a:xfrm>
        </p:spPr>
        <p:txBody>
          <a:bodyPr/>
          <a:lstStyle/>
          <a:p>
            <a:pPr lvl="0"/>
            <a:r>
              <a:rPr lang="pl-PL" dirty="0"/>
              <a:t>Edytuj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18" name="Symbol zastępczy obrazu 6"/>
          <p:cNvSpPr>
            <a:spLocks noGrp="1"/>
          </p:cNvSpPr>
          <p:nvPr>
            <p:ph type="pic" sz="quarter" idx="24"/>
          </p:nvPr>
        </p:nvSpPr>
        <p:spPr>
          <a:xfrm>
            <a:off x="7176394" y="3347466"/>
            <a:ext cx="1990725" cy="873125"/>
          </a:xfrm>
        </p:spPr>
        <p:txBody>
          <a:bodyPr/>
          <a:lstStyle/>
          <a:p>
            <a:endParaRPr lang="pl-PL"/>
          </a:p>
        </p:txBody>
      </p:sp>
      <p:sp>
        <p:nvSpPr>
          <p:cNvPr id="17" name="Symbol zastępczy obrazu 6"/>
          <p:cNvSpPr>
            <a:spLocks noGrp="1"/>
          </p:cNvSpPr>
          <p:nvPr>
            <p:ph type="pic" sz="quarter" idx="23"/>
          </p:nvPr>
        </p:nvSpPr>
        <p:spPr>
          <a:xfrm>
            <a:off x="7176394" y="4791686"/>
            <a:ext cx="1990725" cy="873125"/>
          </a:xfrm>
        </p:spPr>
        <p:txBody>
          <a:bodyPr/>
          <a:lstStyle/>
          <a:p>
            <a:endParaRPr lang="pl-PL" dirty="0"/>
          </a:p>
        </p:txBody>
      </p:sp>
      <p:sp>
        <p:nvSpPr>
          <p:cNvPr id="19" name="Symbol zastępczy obrazu 6"/>
          <p:cNvSpPr>
            <a:spLocks noGrp="1"/>
          </p:cNvSpPr>
          <p:nvPr>
            <p:ph type="pic" sz="quarter" idx="25"/>
          </p:nvPr>
        </p:nvSpPr>
        <p:spPr>
          <a:xfrm>
            <a:off x="9621253" y="3846105"/>
            <a:ext cx="1990725" cy="873125"/>
          </a:xfrm>
        </p:spPr>
        <p:txBody>
          <a:bodyPr/>
          <a:lstStyle/>
          <a:p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35904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551C250-8452-75A2-3217-8CD07D92DFD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37B10FB-A431-F3A4-ECD8-7F9139EBA7D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>
            <a:extLst>
              <a:ext uri="{FF2B5EF4-FFF2-40B4-BE49-F238E27FC236}">
                <a16:creationId xmlns:a16="http://schemas.microsoft.com/office/drawing/2014/main" id="{7B25E53A-23B7-9DCA-FF3F-85B018E601F8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>
            <a:extLst>
              <a:ext uri="{FF2B5EF4-FFF2-40B4-BE49-F238E27FC236}">
                <a16:creationId xmlns:a16="http://schemas.microsoft.com/office/drawing/2014/main" id="{CB3C668E-25C9-CC81-DE1B-37B1DF0A862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6" name="Symbol zastępczy stopki 5">
            <a:extLst>
              <a:ext uri="{FF2B5EF4-FFF2-40B4-BE49-F238E27FC236}">
                <a16:creationId xmlns:a16="http://schemas.microsoft.com/office/drawing/2014/main" id="{5E5ED601-4B41-1194-5560-666234DEA37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>
            <a:extLst>
              <a:ext uri="{FF2B5EF4-FFF2-40B4-BE49-F238E27FC236}">
                <a16:creationId xmlns:a16="http://schemas.microsoft.com/office/drawing/2014/main" id="{FFCDEE59-E3AF-D926-967D-BC4ED560E5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799909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1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>
            <a:extLst>
              <a:ext uri="{FF2B5EF4-FFF2-40B4-BE49-F238E27FC236}">
                <a16:creationId xmlns:a16="http://schemas.microsoft.com/office/drawing/2014/main" id="{B4D77DAA-38F3-BA3C-0583-703FECCB42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59113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dirty="0"/>
              <a:t>Kliknij, aby edytować styl</a:t>
            </a:r>
          </a:p>
        </p:txBody>
      </p:sp>
      <p:sp>
        <p:nvSpPr>
          <p:cNvPr id="3" name="Symbol zastępczy tekstu 2">
            <a:extLst>
              <a:ext uri="{FF2B5EF4-FFF2-40B4-BE49-F238E27FC236}">
                <a16:creationId xmlns:a16="http://schemas.microsoft.com/office/drawing/2014/main" id="{A40ED855-30D7-3EB4-E66F-B6494647555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960189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dirty="0"/>
              <a:t>Kliknij, aby edytować style wzorca tekstu</a:t>
            </a:r>
          </a:p>
          <a:p>
            <a:pPr lvl="1"/>
            <a:r>
              <a:rPr lang="pl-PL" dirty="0"/>
              <a:t>Drugi poziom</a:t>
            </a:r>
          </a:p>
          <a:p>
            <a:pPr lvl="2"/>
            <a:r>
              <a:rPr lang="pl-PL" dirty="0"/>
              <a:t>Trzeci poziom</a:t>
            </a:r>
          </a:p>
          <a:p>
            <a:pPr lvl="3"/>
            <a:r>
              <a:rPr lang="pl-PL" dirty="0"/>
              <a:t>Czwarty poziom</a:t>
            </a:r>
          </a:p>
          <a:p>
            <a:pPr lvl="4"/>
            <a:r>
              <a:rPr lang="pl-PL" dirty="0"/>
              <a:t>Piąty poziom</a:t>
            </a:r>
          </a:p>
        </p:txBody>
      </p:sp>
      <p:sp>
        <p:nvSpPr>
          <p:cNvPr id="4" name="Symbol zastępczy daty 3">
            <a:extLst>
              <a:ext uri="{FF2B5EF4-FFF2-40B4-BE49-F238E27FC236}">
                <a16:creationId xmlns:a16="http://schemas.microsoft.com/office/drawing/2014/main" id="{E2B6EE94-E1C8-A463-BE98-2FE0B619F2D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0DFC197-3CDA-4DE8-B3D2-7902A8A17F85}" type="datetimeFigureOut">
              <a:rPr lang="pl-PL" smtClean="0"/>
              <a:t>29.11.2024</a:t>
            </a:fld>
            <a:endParaRPr lang="pl-PL"/>
          </a:p>
        </p:txBody>
      </p:sp>
      <p:sp>
        <p:nvSpPr>
          <p:cNvPr id="5" name="Symbol zastępczy stopki 4">
            <a:extLst>
              <a:ext uri="{FF2B5EF4-FFF2-40B4-BE49-F238E27FC236}">
                <a16:creationId xmlns:a16="http://schemas.microsoft.com/office/drawing/2014/main" id="{59B9A231-B8A9-3AA6-0940-F709AA86B575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>
            <a:extLst>
              <a:ext uri="{FF2B5EF4-FFF2-40B4-BE49-F238E27FC236}">
                <a16:creationId xmlns:a16="http://schemas.microsoft.com/office/drawing/2014/main" id="{2DD590E3-4D38-605C-5FD6-DE03FE2635EC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2828F14-AE8B-47BA-B312-D14E5D4BC033}" type="slidenum">
              <a:rPr lang="pl-PL" smtClean="0"/>
              <a:t>‹#›</a:t>
            </a:fld>
            <a:endParaRPr lang="pl-PL"/>
          </a:p>
        </p:txBody>
      </p:sp>
      <p:pic>
        <p:nvPicPr>
          <p:cNvPr id="9" name="Obraz 8">
            <a:extLst>
              <a:ext uri="{FF2B5EF4-FFF2-40B4-BE49-F238E27FC236}">
                <a16:creationId xmlns:a16="http://schemas.microsoft.com/office/drawing/2014/main" id="{EC2A5E54-DF93-1F81-0C34-6D9C6C2A3859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780" t="15094" r="55276" b="16336"/>
          <a:stretch>
            <a:fillRect/>
          </a:stretch>
        </p:blipFill>
        <p:spPr bwMode="auto">
          <a:xfrm>
            <a:off x="4038600" y="50110"/>
            <a:ext cx="1590209" cy="1012599"/>
          </a:xfrm>
          <a:prstGeom prst="rect">
            <a:avLst/>
          </a:prstGeom>
          <a:noFill/>
          <a:ln>
            <a:noFill/>
          </a:ln>
        </p:spPr>
      </p:pic>
      <p:pic>
        <p:nvPicPr>
          <p:cNvPr id="10" name="Obraz 9">
            <a:extLst>
              <a:ext uri="{FF2B5EF4-FFF2-40B4-BE49-F238E27FC236}">
                <a16:creationId xmlns:a16="http://schemas.microsoft.com/office/drawing/2014/main" id="{F1F2134A-F920-EA81-4045-D4BC9E4467B2}"/>
              </a:ext>
            </a:extLst>
          </p:cNvPr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42468" t="30643" r="10570" b="19687"/>
          <a:stretch>
            <a:fillRect/>
          </a:stretch>
        </p:blipFill>
        <p:spPr bwMode="auto">
          <a:xfrm>
            <a:off x="5821680" y="118690"/>
            <a:ext cx="2609939" cy="948420"/>
          </a:xfrm>
          <a:prstGeom prst="rect">
            <a:avLst/>
          </a:prstGeom>
          <a:noFill/>
          <a:ln>
            <a:noFill/>
          </a:ln>
        </p:spPr>
      </p:pic>
      <p:sp>
        <p:nvSpPr>
          <p:cNvPr id="11" name="pole tekstowe 10">
            <a:extLst>
              <a:ext uri="{FF2B5EF4-FFF2-40B4-BE49-F238E27FC236}">
                <a16:creationId xmlns:a16="http://schemas.microsoft.com/office/drawing/2014/main" id="{D8FE75AB-86FF-52F1-0504-FD7F08E24059}"/>
              </a:ext>
            </a:extLst>
          </p:cNvPr>
          <p:cNvSpPr txBox="1"/>
          <p:nvPr userDrawn="1"/>
        </p:nvSpPr>
        <p:spPr>
          <a:xfrm>
            <a:off x="2083202" y="6266704"/>
            <a:ext cx="8028361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pl-PL" sz="2000" b="1" spc="0" dirty="0">
                <a:solidFill>
                  <a:srgbClr val="002060"/>
                </a:solidFill>
              </a:rPr>
              <a:t>XVIII</a:t>
            </a:r>
            <a:r>
              <a:rPr lang="pl-PL" sz="2000" b="1" spc="0" baseline="0" dirty="0">
                <a:solidFill>
                  <a:srgbClr val="002060"/>
                </a:solidFill>
              </a:rPr>
              <a:t> KONFERENCJA PEŁNO(S)PRAWNY STUDENT</a:t>
            </a:r>
            <a:endParaRPr lang="pl-PL" sz="2000" b="1" spc="0" dirty="0">
              <a:solidFill>
                <a:srgbClr val="00206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01777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60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600" b="1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50000"/>
        </a:lnSpc>
        <a:spcBef>
          <a:spcPts val="1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5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hyperlink" Target="mailto:biuro@utilitia.pl" TargetMode="External"/><Relationship Id="rId2" Type="http://schemas.openxmlformats.org/officeDocument/2006/relationships/hyperlink" Target="mailto:biuro@firr.org.pl" TargetMode="External"/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21E6620-0674-A126-C386-A2974417941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02360" y="1442720"/>
            <a:ext cx="9987280" cy="2311400"/>
          </a:xfrm>
        </p:spPr>
        <p:txBody>
          <a:bodyPr>
            <a:noAutofit/>
          </a:bodyPr>
          <a:lstStyle/>
          <a:p>
            <a:pPr>
              <a:lnSpc>
                <a:spcPct val="150000"/>
              </a:lnSpc>
            </a:pPr>
            <a:r>
              <a:rPr lang="pl-PL" sz="3600" dirty="0"/>
              <a:t>Czy uczelnia przetrwa w próżni? </a:t>
            </a:r>
            <a:br>
              <a:rPr lang="pl-PL" sz="3600" dirty="0"/>
            </a:br>
            <a:r>
              <a:rPr lang="pl-PL" sz="3600" dirty="0"/>
              <a:t>Budowanie sieci szansą dla rozwoju </a:t>
            </a:r>
            <a:r>
              <a:rPr lang="pl-PL" sz="3600" dirty="0" smtClean="0"/>
              <a:t>uczelni</a:t>
            </a:r>
            <a:endParaRPr lang="pl-PL" sz="3600" dirty="0"/>
          </a:p>
        </p:txBody>
      </p:sp>
      <p:sp>
        <p:nvSpPr>
          <p:cNvPr id="3" name="Podtytuł 2">
            <a:extLst>
              <a:ext uri="{FF2B5EF4-FFF2-40B4-BE49-F238E27FC236}">
                <a16:creationId xmlns:a16="http://schemas.microsoft.com/office/drawing/2014/main" id="{69412FA2-136D-BBD2-A92D-11D3B38F0EEA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257040"/>
            <a:ext cx="9144000" cy="635000"/>
          </a:xfrm>
        </p:spPr>
        <p:txBody>
          <a:bodyPr>
            <a:noAutofit/>
          </a:bodyPr>
          <a:lstStyle/>
          <a:p>
            <a:r>
              <a:rPr lang="pl-PL" dirty="0"/>
              <a:t>dr inż. Szczepan Moskwa, </a:t>
            </a:r>
            <a:r>
              <a:rPr lang="pl-PL" dirty="0" err="1"/>
              <a:t>DDo</a:t>
            </a:r>
            <a:r>
              <a:rPr lang="pl-PL" dirty="0"/>
              <a:t> AGH</a:t>
            </a:r>
            <a:endParaRPr lang="pl-PL" dirty="0"/>
          </a:p>
          <a:p>
            <a:r>
              <a:rPr lang="pl-PL" dirty="0"/>
              <a:t>4 grudnia 2024 r.</a:t>
            </a:r>
          </a:p>
        </p:txBody>
      </p:sp>
    </p:spTree>
    <p:extLst>
      <p:ext uri="{BB962C8B-B14F-4D97-AF65-F5344CB8AC3E}">
        <p14:creationId xmlns:p14="http://schemas.microsoft.com/office/powerpoint/2010/main" val="94013191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6539D24C-F92B-E295-401D-D27AB09475C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69B2D49A-A072-466C-00A5-CF0416EE517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801369"/>
            <a:ext cx="10515600" cy="1325563"/>
          </a:xfrm>
        </p:spPr>
        <p:txBody>
          <a:bodyPr/>
          <a:lstStyle/>
          <a:p>
            <a:r>
              <a:rPr lang="pl-PL" dirty="0"/>
              <a:t>Akademia Dostępności Plus </a:t>
            </a:r>
            <a:r>
              <a:rPr lang="pl-PL" dirty="0" smtClean="0"/>
              <a:t>(8)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77732F27-EBA4-F6A0-0166-E18306D881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Usługi wspierające edukację:</a:t>
            </a:r>
          </a:p>
          <a:p>
            <a:r>
              <a:rPr lang="pl-PL" dirty="0"/>
              <a:t>„Weekend z psychologiem”,</a:t>
            </a:r>
          </a:p>
          <a:p>
            <a:r>
              <a:rPr lang="pl-PL" dirty="0"/>
              <a:t>szkolenia z PJM dla pracowników/pracownic i doktorantów/</a:t>
            </a:r>
            <a:r>
              <a:rPr lang="pl-PL" dirty="0" err="1"/>
              <a:t>ek</a:t>
            </a:r>
            <a:endParaRPr lang="pl-PL" dirty="0"/>
          </a:p>
          <a:p>
            <a:r>
              <a:rPr lang="pl-PL" dirty="0"/>
              <a:t>rozszerzenie oferty elektronicznych materiałów dydaktycznych,</a:t>
            </a:r>
          </a:p>
          <a:p>
            <a:r>
              <a:rPr lang="pl-PL" dirty="0"/>
              <a:t>działania wspierające wejście absolwentów/absolwentek </a:t>
            </a:r>
            <a:r>
              <a:rPr lang="pl-PL" dirty="0" err="1"/>
              <a:t>OzN</a:t>
            </a:r>
            <a:r>
              <a:rPr lang="pl-PL" dirty="0"/>
              <a:t> na rynek pracy.</a:t>
            </a:r>
          </a:p>
        </p:txBody>
      </p:sp>
    </p:spTree>
    <p:extLst>
      <p:ext uri="{BB962C8B-B14F-4D97-AF65-F5344CB8AC3E}">
        <p14:creationId xmlns:p14="http://schemas.microsoft.com/office/powerpoint/2010/main" val="5364679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2C8DD95-3FC2-AAB0-85FC-0B31B93E897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D1CC0605-BABC-E391-0CAC-415DA842547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791209"/>
            <a:ext cx="10515600" cy="1325563"/>
          </a:xfrm>
        </p:spPr>
        <p:txBody>
          <a:bodyPr/>
          <a:lstStyle/>
          <a:p>
            <a:r>
              <a:rPr lang="pl-PL" dirty="0"/>
              <a:t>Akademia Dostępności Plus </a:t>
            </a:r>
            <a:r>
              <a:rPr lang="pl-PL" dirty="0" smtClean="0"/>
              <a:t>(9)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C642B2C8-EE77-510C-AC71-073FC04C8A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/>
              <a:t>Działania podnoszące świadomość niepełnosprawności:</a:t>
            </a:r>
          </a:p>
          <a:p>
            <a:r>
              <a:rPr lang="pl-PL" dirty="0"/>
              <a:t>szkolenia świadomościowe i specjalistyczne dla kadry zarządzającej, dydaktycznej oraz administracyjnej uczelni, a także dla przedstawicieli/</a:t>
            </a:r>
            <a:r>
              <a:rPr lang="pl-PL" dirty="0" err="1"/>
              <a:t>ek</a:t>
            </a:r>
            <a:r>
              <a:rPr lang="pl-PL" dirty="0"/>
              <a:t> organizacji studenckich.</a:t>
            </a:r>
          </a:p>
          <a:p>
            <a:r>
              <a:rPr lang="pl-PL" dirty="0"/>
              <a:t>opracowanie i wdrożenie planu szkoleniowego,</a:t>
            </a:r>
          </a:p>
          <a:p>
            <a:r>
              <a:rPr lang="pl-PL" dirty="0"/>
              <a:t>opracowanie szkoleń własnych. </a:t>
            </a:r>
          </a:p>
        </p:txBody>
      </p:sp>
    </p:spTree>
    <p:extLst>
      <p:ext uri="{BB962C8B-B14F-4D97-AF65-F5344CB8AC3E}">
        <p14:creationId xmlns:p14="http://schemas.microsoft.com/office/powerpoint/2010/main" val="6798040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D3A7FF79-3D6E-29F0-D836-1F31BAB4FEE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00A7BEAF-6C34-2237-BAB3-5B06E668A58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899477"/>
            <a:ext cx="10515600" cy="1325563"/>
          </a:xfrm>
        </p:spPr>
        <p:txBody>
          <a:bodyPr/>
          <a:lstStyle/>
          <a:p>
            <a:r>
              <a:rPr lang="pl-PL" dirty="0"/>
              <a:t>Podsumowanie</a:t>
            </a:r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22E47F1-3A84-E4C8-CAF8-50F5CEFE96F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8" y="2225040"/>
            <a:ext cx="10689701" cy="4131310"/>
          </a:xfrm>
        </p:spPr>
        <p:txBody>
          <a:bodyPr>
            <a:normAutofit/>
          </a:bodyPr>
          <a:lstStyle/>
          <a:p>
            <a:r>
              <a:rPr lang="pl-PL" sz="2800" dirty="0"/>
              <a:t>Wymiana doświadczeń i współpraca jest kluczowa w budowaniu dostępności.</a:t>
            </a:r>
          </a:p>
          <a:p>
            <a:r>
              <a:rPr lang="pl-PL" sz="2800" dirty="0"/>
              <a:t>Dostępność wymaga ciągłego rozwoju.</a:t>
            </a:r>
          </a:p>
          <a:p>
            <a:r>
              <a:rPr lang="pl-PL" sz="2800" dirty="0"/>
              <a:t>Zwiększanie dostępności nie opiera się tylko na kwestiach finansowych.</a:t>
            </a:r>
          </a:p>
        </p:txBody>
      </p:sp>
    </p:spTree>
    <p:extLst>
      <p:ext uri="{BB962C8B-B14F-4D97-AF65-F5344CB8AC3E}">
        <p14:creationId xmlns:p14="http://schemas.microsoft.com/office/powerpoint/2010/main" val="73750873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 smtClean="0"/>
              <a:t>Patroni honorowi i medialni</a:t>
            </a:r>
            <a:endParaRPr lang="pl-PL" dirty="0"/>
          </a:p>
        </p:txBody>
      </p:sp>
      <p:pic>
        <p:nvPicPr>
          <p:cNvPr id="5" name="Symbol zastępczy zawartości 4" descr="plansza z logotypami patronów, patroni honorowi wydarzenia: Rzecznik Praw Obywatelskich, Marszałek Województwa Małopolskiego Łukasz Smółka, Prezydent Miasta Krakowa Aleksander Miszalski, Narodowe Centrum Badań i Rozwoju.&#10;Patroni medialni wydarzenia: Radio Kraków, TVP3 Kraków, portal ngo.pl, portal niepelnosprawni.pl, Fundacja Integracja, portal Krakow.pl, Magazyn Informacyjny Osób Niepełnosprawnych Nasze Sprawy. "/>
          <p:cNvPicPr>
            <a:picLocks noGrp="1" noChangeAspect="1"/>
          </p:cNvPicPr>
          <p:nvPr>
            <p:ph idx="1"/>
          </p:nvPr>
        </p:nvPicPr>
        <p:blipFill>
          <a:blip r:embed="rId2" cstate="hq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87069" y="1045370"/>
            <a:ext cx="11625260" cy="581263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606580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EC9F35F1-8ED2-D1FE-F8F6-2CBB7DD6AA0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048330"/>
            <a:ext cx="10515600" cy="1325563"/>
          </a:xfrm>
        </p:spPr>
        <p:txBody>
          <a:bodyPr/>
          <a:lstStyle/>
          <a:p>
            <a:pPr algn="ctr"/>
            <a:r>
              <a:rPr lang="pl-PL" b="1" dirty="0"/>
              <a:t>Dziękuję za uwagę!</a:t>
            </a:r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AB4F3C2-3920-C5D7-1DDF-766B2B13360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541179"/>
            <a:ext cx="5181600" cy="3657047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b="1" dirty="0"/>
              <a:t>Fundacja Instytut Rozwoju Regionalnego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dirty="0"/>
              <a:t>ul. Świętokrzyska 14, 30-015 Kraków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dirty="0">
                <a:hlinkClick r:id="rId2"/>
              </a:rPr>
              <a:t>biuro@firr.org.pl</a:t>
            </a:r>
            <a:r>
              <a:rPr lang="pl-PL" dirty="0"/>
              <a:t>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b="1" dirty="0"/>
              <a:t>Utilitia Sp. z o.o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dirty="0"/>
              <a:t>ul. Świętokrzyska 14, 30-015 Kraków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dirty="0">
                <a:hlinkClick r:id="rId3"/>
              </a:rPr>
              <a:t>biuro@utilitia.pl</a:t>
            </a:r>
            <a:r>
              <a:rPr lang="pl-PL" dirty="0"/>
              <a:t> 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406115" y="2541179"/>
            <a:ext cx="5330255" cy="3657048"/>
          </a:xfrm>
        </p:spPr>
        <p:txBody>
          <a:bodyPr>
            <a:normAutofit fontScale="85000" lnSpcReduction="10000"/>
          </a:bodyPr>
          <a:lstStyle/>
          <a:p>
            <a:pPr marL="0" indent="0">
              <a:lnSpc>
                <a:spcPct val="160000"/>
              </a:lnSpc>
              <a:buNone/>
            </a:pPr>
            <a:r>
              <a:rPr lang="pl-PL" b="1" dirty="0"/>
              <a:t>XVIII Konferencja Pełno(s)prawny Student</a:t>
            </a:r>
            <a:r>
              <a:rPr lang="pl-PL" dirty="0"/>
              <a:t/>
            </a:r>
            <a:br>
              <a:rPr lang="pl-PL" dirty="0"/>
            </a:br>
            <a:r>
              <a:rPr lang="pl-PL" dirty="0"/>
              <a:t>Centrum Konferencyjno-Hotelowe </a:t>
            </a:r>
          </a:p>
          <a:p>
            <a:pPr marL="0" indent="0">
              <a:lnSpc>
                <a:spcPct val="160000"/>
              </a:lnSpc>
              <a:buNone/>
            </a:pPr>
            <a:r>
              <a:rPr lang="pl-PL" dirty="0"/>
              <a:t>ul. Wybickiego 3b w Krakowie</a:t>
            </a:r>
          </a:p>
          <a:p>
            <a:pPr marL="0" indent="0">
              <a:lnSpc>
                <a:spcPct val="310000"/>
              </a:lnSpc>
              <a:buNone/>
            </a:pPr>
            <a:r>
              <a:rPr lang="pl-PL" dirty="0"/>
              <a:t>4 grudnia 2024 r.</a:t>
            </a:r>
          </a:p>
        </p:txBody>
      </p:sp>
    </p:spTree>
    <p:extLst>
      <p:ext uri="{BB962C8B-B14F-4D97-AF65-F5344CB8AC3E}">
        <p14:creationId xmlns:p14="http://schemas.microsoft.com/office/powerpoint/2010/main" val="7153741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title"/>
          </p:nvPr>
        </p:nvSpPr>
        <p:spPr>
          <a:xfrm>
            <a:off x="802640" y="947102"/>
            <a:ext cx="10515600" cy="1325563"/>
          </a:xfrm>
        </p:spPr>
        <p:txBody>
          <a:bodyPr/>
          <a:lstStyle/>
          <a:p>
            <a:r>
              <a:rPr lang="pl-PL" dirty="0"/>
              <a:t>Zwiększanie dostępności uczelni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half" idx="1"/>
          </p:nvPr>
        </p:nvSpPr>
        <p:spPr>
          <a:xfrm>
            <a:off x="767080" y="2272665"/>
            <a:ext cx="5181600" cy="4351338"/>
          </a:xfrm>
        </p:spPr>
        <p:txBody>
          <a:bodyPr>
            <a:normAutofit/>
          </a:bodyPr>
          <a:lstStyle/>
          <a:p>
            <a:r>
              <a:rPr lang="pl-PL" sz="2800" dirty="0"/>
              <a:t>Zasoby własne</a:t>
            </a:r>
          </a:p>
          <a:p>
            <a:pPr lvl="1"/>
            <a:r>
              <a:rPr lang="pl-PL" sz="2800" dirty="0"/>
              <a:t>Pracownicy</a:t>
            </a:r>
          </a:p>
          <a:p>
            <a:pPr lvl="1"/>
            <a:r>
              <a:rPr lang="pl-PL" sz="2800" dirty="0"/>
              <a:t>Studenci </a:t>
            </a:r>
          </a:p>
          <a:p>
            <a:pPr lvl="1"/>
            <a:r>
              <a:rPr lang="pl-PL" sz="2800" dirty="0"/>
              <a:t>Absolwenci</a:t>
            </a:r>
          </a:p>
          <a:p>
            <a:pPr lvl="1"/>
            <a:endParaRPr lang="pl-PL" sz="2800" dirty="0"/>
          </a:p>
          <a:p>
            <a:endParaRPr lang="pl-PL" sz="2800" dirty="0"/>
          </a:p>
        </p:txBody>
      </p:sp>
      <p:sp>
        <p:nvSpPr>
          <p:cNvPr id="2" name="Symbol zastępczy zawartości 1">
            <a:extLst>
              <a:ext uri="{FF2B5EF4-FFF2-40B4-BE49-F238E27FC236}">
                <a16:creationId xmlns:a16="http://schemas.microsoft.com/office/drawing/2014/main" id="{9BFBBF05-4C71-B937-9E6B-A54C66EF3F7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272665"/>
            <a:ext cx="5181600" cy="4351338"/>
          </a:xfrm>
        </p:spPr>
        <p:txBody>
          <a:bodyPr>
            <a:normAutofit/>
          </a:bodyPr>
          <a:lstStyle/>
          <a:p>
            <a:r>
              <a:rPr lang="pl-PL" sz="2800" dirty="0"/>
              <a:t>Zasoby zewnętrzne</a:t>
            </a:r>
          </a:p>
          <a:p>
            <a:pPr lvl="1"/>
            <a:r>
              <a:rPr lang="pl-PL" sz="2800" dirty="0"/>
              <a:t>Biznes</a:t>
            </a:r>
          </a:p>
          <a:p>
            <a:pPr lvl="1"/>
            <a:r>
              <a:rPr lang="pl-PL" sz="2800" dirty="0"/>
              <a:t>NGO</a:t>
            </a:r>
          </a:p>
          <a:p>
            <a:pPr lvl="1"/>
            <a:r>
              <a:rPr lang="pl-PL" sz="2800" dirty="0"/>
              <a:t>Inne uczelnie</a:t>
            </a:r>
          </a:p>
          <a:p>
            <a:endParaRPr lang="pl-PL" sz="2800" dirty="0"/>
          </a:p>
        </p:txBody>
      </p:sp>
    </p:spTree>
    <p:extLst>
      <p:ext uri="{BB962C8B-B14F-4D97-AF65-F5344CB8AC3E}">
        <p14:creationId xmlns:p14="http://schemas.microsoft.com/office/powerpoint/2010/main" val="318075765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7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2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37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2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FFAE8B60-A494-1948-C09D-1EBAFC6103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980757"/>
            <a:ext cx="10515600" cy="1325563"/>
          </a:xfrm>
        </p:spPr>
        <p:txBody>
          <a:bodyPr/>
          <a:lstStyle/>
          <a:p>
            <a:r>
              <a:rPr lang="pl-PL" dirty="0"/>
              <a:t>Akademia Dostępności </a:t>
            </a:r>
            <a:r>
              <a:rPr lang="pl-PL" dirty="0" smtClean="0"/>
              <a:t>Plus (1)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11A4A349-0D66-3145-7125-E72A8B9207B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184400"/>
            <a:ext cx="10515600" cy="4171950"/>
          </a:xfrm>
        </p:spPr>
        <p:txBody>
          <a:bodyPr>
            <a:normAutofit/>
          </a:bodyPr>
          <a:lstStyle/>
          <a:p>
            <a:r>
              <a:rPr lang="pl-PL" dirty="0"/>
              <a:t>kompleksowy rozwój wsparcia dla </a:t>
            </a:r>
            <a:r>
              <a:rPr lang="pl-PL" dirty="0" err="1"/>
              <a:t>OzN</a:t>
            </a:r>
            <a:r>
              <a:rPr lang="pl-PL" dirty="0"/>
              <a:t> w AGH w 8 kluczowych obszarach; </a:t>
            </a:r>
          </a:p>
          <a:p>
            <a:r>
              <a:rPr lang="pl-PL" dirty="0"/>
              <a:t>realizacja w partnerstwie:</a:t>
            </a:r>
          </a:p>
          <a:p>
            <a:pPr lvl="1"/>
            <a:r>
              <a:rPr lang="pl-PL" dirty="0"/>
              <a:t>Fundacja Instytut Rozwoju Regionalnego (FIRR),</a:t>
            </a:r>
          </a:p>
          <a:p>
            <a:pPr lvl="1"/>
            <a:r>
              <a:rPr lang="pl-PL" dirty="0"/>
              <a:t>Stowarzyszenie na Rzecz Równego Dostępu do Kształcenia "Twoje Nowe Możliwości" (TNM),</a:t>
            </a:r>
          </a:p>
          <a:p>
            <a:pPr lvl="1"/>
            <a:r>
              <a:rPr lang="pl-PL" dirty="0"/>
              <a:t>Fundacja Na Rzecz Osób Z Niepełnosprawnościami (FRONIA).</a:t>
            </a:r>
          </a:p>
          <a:p>
            <a:endParaRPr lang="pl-PL" dirty="0"/>
          </a:p>
          <a:p>
            <a:endParaRPr lang="pl-PL" dirty="0"/>
          </a:p>
          <a:p>
            <a:endParaRPr lang="pl-PL" dirty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3285668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4D70F394-8092-DE0A-FBE8-7F79FE444C8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E294D083-668B-C559-8D9C-0F515213910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1041717"/>
            <a:ext cx="10515600" cy="1325563"/>
          </a:xfrm>
        </p:spPr>
        <p:txBody>
          <a:bodyPr/>
          <a:lstStyle/>
          <a:p>
            <a:r>
              <a:rPr lang="pl-PL" dirty="0"/>
              <a:t>Akademia Dostępności Plus </a:t>
            </a:r>
            <a:r>
              <a:rPr lang="pl-PL" dirty="0" smtClean="0"/>
              <a:t>(2)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C3529F3-06BB-5BD1-F3AB-386B0C62B4F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367280"/>
            <a:ext cx="10515600" cy="3989070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Struktura organizacyjna </a:t>
            </a:r>
            <a:r>
              <a:rPr lang="pl-PL" dirty="0" smtClean="0"/>
              <a:t>– rozwijanie </a:t>
            </a:r>
            <a:r>
              <a:rPr lang="pl-PL" dirty="0"/>
              <a:t>działań Działu Dostępności (</a:t>
            </a:r>
            <a:r>
              <a:rPr lang="pl-PL" dirty="0" err="1"/>
              <a:t>DDo</a:t>
            </a:r>
            <a:r>
              <a:rPr lang="pl-PL" dirty="0"/>
              <a:t>):</a:t>
            </a:r>
          </a:p>
          <a:p>
            <a:r>
              <a:rPr lang="pl-PL" dirty="0"/>
              <a:t>stworzenie Sekcji Doradztwa Technologii Dostępnych, </a:t>
            </a:r>
          </a:p>
          <a:p>
            <a:r>
              <a:rPr lang="pl-PL" dirty="0"/>
              <a:t>powołanie Rady Dostępności, </a:t>
            </a:r>
          </a:p>
          <a:p>
            <a:r>
              <a:rPr lang="pl-PL" dirty="0"/>
              <a:t>zwiększenie współpracy w kraju i zagranicą. </a:t>
            </a:r>
          </a:p>
        </p:txBody>
      </p:sp>
    </p:spTree>
    <p:extLst>
      <p:ext uri="{BB962C8B-B14F-4D97-AF65-F5344CB8AC3E}">
        <p14:creationId xmlns:p14="http://schemas.microsoft.com/office/powerpoint/2010/main" val="133104729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841899" y="184499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Dostępność architektoniczna:</a:t>
            </a:r>
          </a:p>
          <a:p>
            <a:r>
              <a:rPr lang="pl-PL" dirty="0"/>
              <a:t>modernizacja siedziby </a:t>
            </a:r>
            <a:r>
              <a:rPr lang="pl-PL" dirty="0" err="1"/>
              <a:t>DDo</a:t>
            </a:r>
            <a:r>
              <a:rPr lang="pl-PL" dirty="0"/>
              <a:t> </a:t>
            </a:r>
          </a:p>
          <a:p>
            <a:r>
              <a:rPr lang="pl-PL" dirty="0"/>
              <a:t>zwiększenie dostępności innych budynków, </a:t>
            </a:r>
          </a:p>
          <a:p>
            <a:r>
              <a:rPr lang="pl-PL" dirty="0"/>
              <a:t>przeprowadzenie audytów, </a:t>
            </a:r>
          </a:p>
          <a:p>
            <a:r>
              <a:rPr lang="pl-PL" dirty="0"/>
              <a:t>opracowanie planu likwidacji barier architektonicznych, </a:t>
            </a:r>
          </a:p>
          <a:p>
            <a:r>
              <a:rPr lang="pl-PL" dirty="0"/>
              <a:t>aktualizację standardu architektonicznego,</a:t>
            </a:r>
          </a:p>
          <a:p>
            <a:r>
              <a:rPr lang="pl-PL" dirty="0"/>
              <a:t>działania dot. ewakuacji </a:t>
            </a:r>
            <a:r>
              <a:rPr lang="pl-PL" dirty="0" err="1"/>
              <a:t>OzN</a:t>
            </a:r>
            <a:r>
              <a:rPr lang="pl-PL" dirty="0"/>
              <a:t>. </a:t>
            </a:r>
          </a:p>
        </p:txBody>
      </p:sp>
      <p:sp>
        <p:nvSpPr>
          <p:cNvPr id="5" name="Tytuł 4"/>
          <p:cNvSpPr>
            <a:spLocks noGrp="1"/>
          </p:cNvSpPr>
          <p:nvPr>
            <p:ph type="title"/>
          </p:nvPr>
        </p:nvSpPr>
        <p:spPr>
          <a:xfrm>
            <a:off x="841899" y="821689"/>
            <a:ext cx="10515600" cy="1325563"/>
          </a:xfrm>
        </p:spPr>
        <p:txBody>
          <a:bodyPr/>
          <a:lstStyle/>
          <a:p>
            <a:r>
              <a:rPr lang="pl-PL" dirty="0"/>
              <a:t>Akademia Dostępności Plus </a:t>
            </a:r>
            <a:r>
              <a:rPr lang="pl-PL" dirty="0" smtClean="0"/>
              <a:t>(3)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50280872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AA5C56C1-6F32-EC2F-DBF3-50F905606B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3FA056C3-E492-0B24-3180-33B8995F77D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691322"/>
            <a:ext cx="10515600" cy="4475798"/>
          </a:xfrm>
        </p:spPr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/>
              <a:t>Dostępność informacyjno-komunikacyjna:</a:t>
            </a:r>
          </a:p>
          <a:p>
            <a:r>
              <a:rPr lang="pl-PL" dirty="0"/>
              <a:t>audyt dostępności informacyjno-komunikacyjnej, </a:t>
            </a:r>
          </a:p>
          <a:p>
            <a:r>
              <a:rPr lang="pl-PL" dirty="0"/>
              <a:t>stworzenie Sytemu Raportowania Potrzeb, </a:t>
            </a:r>
          </a:p>
          <a:p>
            <a:r>
              <a:rPr lang="pl-PL" dirty="0"/>
              <a:t>stworzenie Poradni Języka Prostego, </a:t>
            </a:r>
          </a:p>
          <a:p>
            <a:r>
              <a:rPr lang="pl-PL" dirty="0"/>
              <a:t>usługi tłumaczeń PJM, pętle indukcyjne, </a:t>
            </a:r>
          </a:p>
          <a:p>
            <a:r>
              <a:rPr lang="pl-PL" dirty="0"/>
              <a:t>systemu oznakowania pomieszczeń i map dotykowych, </a:t>
            </a:r>
          </a:p>
          <a:p>
            <a:r>
              <a:rPr lang="pl-PL" dirty="0"/>
              <a:t>rozwój systemu HELPI,</a:t>
            </a:r>
          </a:p>
          <a:p>
            <a:r>
              <a:rPr lang="pl-PL" dirty="0"/>
              <a:t>aktualizacja standardu informacyjno-komunikacyjnego.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877D3460-EF82-F8E9-AC51-924837AB9D0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669289"/>
            <a:ext cx="10515600" cy="1325563"/>
          </a:xfrm>
        </p:spPr>
        <p:txBody>
          <a:bodyPr/>
          <a:lstStyle/>
          <a:p>
            <a:r>
              <a:rPr lang="pl-PL" dirty="0"/>
              <a:t>Akademia Dostępności Plus </a:t>
            </a:r>
            <a:r>
              <a:rPr lang="pl-PL" dirty="0" smtClean="0"/>
              <a:t>(4)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70823205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50A05895-DE1F-C17C-877A-0802290008DC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1603A0F8-F5F9-E7A9-AFCC-C80BBE6A58E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1762442"/>
            <a:ext cx="10515600" cy="4351338"/>
          </a:xfrm>
        </p:spPr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pl-PL" dirty="0"/>
              <a:t>Dostępność cyfrowa:</a:t>
            </a:r>
          </a:p>
          <a:p>
            <a:r>
              <a:rPr lang="pl-PL" dirty="0"/>
              <a:t>plan likwidacji barier cyfrowych,</a:t>
            </a:r>
          </a:p>
          <a:p>
            <a:r>
              <a:rPr lang="pl-PL" dirty="0"/>
              <a:t>aktualizacja standardu dostępności cyfrowej,</a:t>
            </a:r>
          </a:p>
          <a:p>
            <a:r>
              <a:rPr lang="pl-PL" dirty="0"/>
              <a:t>rozszerzenie systemów do nauki zdalnej,</a:t>
            </a:r>
          </a:p>
          <a:p>
            <a:r>
              <a:rPr lang="pl-PL" dirty="0"/>
              <a:t>organizacja Dnia Dostępności Cyfrowej,</a:t>
            </a:r>
          </a:p>
          <a:p>
            <a:r>
              <a:rPr lang="pl-PL" dirty="0"/>
              <a:t>stworzenie forum na temat dostępności cyfrowej,</a:t>
            </a:r>
          </a:p>
          <a:p>
            <a:r>
              <a:rPr lang="pl-PL" dirty="0"/>
              <a:t>monitorowanie i audytowanie kluczowych stron www. </a:t>
            </a:r>
          </a:p>
        </p:txBody>
      </p:sp>
      <p:sp>
        <p:nvSpPr>
          <p:cNvPr id="5" name="Tytuł 4">
            <a:extLst>
              <a:ext uri="{FF2B5EF4-FFF2-40B4-BE49-F238E27FC236}">
                <a16:creationId xmlns:a16="http://schemas.microsoft.com/office/drawing/2014/main" id="{40212243-D0A4-48E3-9D4D-A0B5C40B7B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/>
              <a:t>Akademia Dostępności Plus </a:t>
            </a:r>
            <a:r>
              <a:rPr lang="pl-PL" dirty="0" smtClean="0"/>
              <a:t>(5)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2161599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88EF624-878F-638C-1993-313EDABDC33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A7AD103-4CDC-6251-CB68-C3B7DAFC22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882649"/>
            <a:ext cx="10515600" cy="1325563"/>
          </a:xfrm>
        </p:spPr>
        <p:txBody>
          <a:bodyPr/>
          <a:lstStyle/>
          <a:p>
            <a:r>
              <a:rPr lang="pl-PL" dirty="0"/>
              <a:t>Akademia Dostępności Plus </a:t>
            </a:r>
            <a:r>
              <a:rPr lang="pl-PL" dirty="0" smtClean="0"/>
              <a:t>(6)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A0F9E5D6-615C-A8F7-F3CF-AEB0DF097A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005012"/>
            <a:ext cx="10821781" cy="4351338"/>
          </a:xfrm>
        </p:spPr>
        <p:txBody>
          <a:bodyPr/>
          <a:lstStyle/>
          <a:p>
            <a:pPr marL="0" indent="0">
              <a:buNone/>
            </a:pPr>
            <a:r>
              <a:rPr lang="pl-PL" dirty="0"/>
              <a:t>Technologie:</a:t>
            </a:r>
          </a:p>
          <a:p>
            <a:r>
              <a:rPr lang="pl-PL" dirty="0"/>
              <a:t>opracowanie planu rozwoju technologicznego,</a:t>
            </a:r>
          </a:p>
          <a:p>
            <a:r>
              <a:rPr lang="pl-PL" dirty="0"/>
              <a:t>stworzenie parku edukacyjno-technologicznego w zakresie dostępności,</a:t>
            </a:r>
          </a:p>
          <a:p>
            <a:r>
              <a:rPr lang="pl-PL" dirty="0"/>
              <a:t>doposażenie wypożyczalni sprzętu dla OZN, </a:t>
            </a:r>
          </a:p>
          <a:p>
            <a:r>
              <a:rPr lang="pl-PL" dirty="0"/>
              <a:t>zapewnienie dostępnych systemów ostrzegawczych optyczno-akustycznych. </a:t>
            </a:r>
          </a:p>
        </p:txBody>
      </p:sp>
    </p:spTree>
    <p:extLst>
      <p:ext uri="{BB962C8B-B14F-4D97-AF65-F5344CB8AC3E}">
        <p14:creationId xmlns:p14="http://schemas.microsoft.com/office/powerpoint/2010/main" val="20887793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B95DFB17-6C5F-8F89-FE3C-BCAE8FB5A687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ytuł 4">
            <a:extLst>
              <a:ext uri="{FF2B5EF4-FFF2-40B4-BE49-F238E27FC236}">
                <a16:creationId xmlns:a16="http://schemas.microsoft.com/office/drawing/2014/main" id="{9C9AB9B9-5AA8-B534-7897-01DC11D9A9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1899" y="842009"/>
            <a:ext cx="10515600" cy="1325563"/>
          </a:xfrm>
        </p:spPr>
        <p:txBody>
          <a:bodyPr/>
          <a:lstStyle/>
          <a:p>
            <a:r>
              <a:rPr lang="pl-PL" dirty="0"/>
              <a:t>Akademia Dostępności </a:t>
            </a:r>
            <a:r>
              <a:rPr lang="pl-PL" dirty="0" smtClean="0"/>
              <a:t>Plus (7)</a:t>
            </a:r>
            <a:endParaRPr lang="pl-PL" dirty="0"/>
          </a:p>
        </p:txBody>
      </p:sp>
      <p:sp>
        <p:nvSpPr>
          <p:cNvPr id="4" name="Symbol zastępczy zawartości 3">
            <a:extLst>
              <a:ext uri="{FF2B5EF4-FFF2-40B4-BE49-F238E27FC236}">
                <a16:creationId xmlns:a16="http://schemas.microsoft.com/office/drawing/2014/main" id="{DB089F94-A8C3-809F-FD14-4C1C7D04255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41899" y="2167572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/>
              <a:t>Procedury:</a:t>
            </a:r>
          </a:p>
          <a:p>
            <a:r>
              <a:rPr lang="pl-PL" sz="2800" dirty="0"/>
              <a:t>działania połączone z zadaniami organizacyjnymi,</a:t>
            </a:r>
          </a:p>
          <a:p>
            <a:r>
              <a:rPr lang="pl-PL" sz="2800" dirty="0"/>
              <a:t>monitorowanie i aktualizację przepisów wewnętrznych uczelni,</a:t>
            </a:r>
          </a:p>
          <a:p>
            <a:r>
              <a:rPr lang="pl-PL" sz="2800" dirty="0"/>
              <a:t>opracowanie, nowych procedur zwiększających dostępność. </a:t>
            </a:r>
          </a:p>
        </p:txBody>
      </p:sp>
    </p:spTree>
    <p:extLst>
      <p:ext uri="{BB962C8B-B14F-4D97-AF65-F5344CB8AC3E}">
        <p14:creationId xmlns:p14="http://schemas.microsoft.com/office/powerpoint/2010/main" val="3022021503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222</TotalTime>
  <Words>466</Words>
  <Application>Microsoft Office PowerPoint</Application>
  <PresentationFormat>Panoramiczny</PresentationFormat>
  <Paragraphs>87</Paragraphs>
  <Slides>14</Slides>
  <Notes>0</Notes>
  <HiddenSlides>0</HiddenSlides>
  <MMClips>0</MMClips>
  <ScaleCrop>false</ScaleCrop>
  <HeadingPairs>
    <vt:vector size="6" baseType="variant">
      <vt:variant>
        <vt:lpstr>Używane czcionki</vt:lpstr>
      </vt:variant>
      <vt:variant>
        <vt:i4>2</vt:i4>
      </vt:variant>
      <vt:variant>
        <vt:lpstr>Motyw</vt:lpstr>
      </vt:variant>
      <vt:variant>
        <vt:i4>1</vt:i4>
      </vt:variant>
      <vt:variant>
        <vt:lpstr>Tytuły slajdów</vt:lpstr>
      </vt:variant>
      <vt:variant>
        <vt:i4>14</vt:i4>
      </vt:variant>
    </vt:vector>
  </HeadingPairs>
  <TitlesOfParts>
    <vt:vector size="17" baseType="lpstr">
      <vt:lpstr>Arial</vt:lpstr>
      <vt:lpstr>Calibri</vt:lpstr>
      <vt:lpstr>Motyw pakietu Office</vt:lpstr>
      <vt:lpstr>Czy uczelnia przetrwa w próżni?  Budowanie sieci szansą dla rozwoju uczelni</vt:lpstr>
      <vt:lpstr>Zwiększanie dostępności uczelni</vt:lpstr>
      <vt:lpstr>Akademia Dostępności Plus (1)</vt:lpstr>
      <vt:lpstr>Akademia Dostępności Plus (2)</vt:lpstr>
      <vt:lpstr>Akademia Dostępności Plus (3)</vt:lpstr>
      <vt:lpstr>Akademia Dostępności Plus (4)</vt:lpstr>
      <vt:lpstr>Akademia Dostępności Plus (5)</vt:lpstr>
      <vt:lpstr>Akademia Dostępności Plus (6)</vt:lpstr>
      <vt:lpstr>Akademia Dostępności Plus (7)</vt:lpstr>
      <vt:lpstr>Akademia Dostępności Plus (8)</vt:lpstr>
      <vt:lpstr>Akademia Dostępności Plus (9)</vt:lpstr>
      <vt:lpstr>Podsumowanie</vt:lpstr>
      <vt:lpstr>Patroni honorowi i medialni</vt:lpstr>
      <vt:lpstr>Dziękuję za uwagę!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XVIII Konferencja Pełnosprawny Student_Sz. Moskwa</dc:title>
  <dc:creator>Joanna Mazurkiewicz</dc:creator>
  <cp:lastModifiedBy>Joanna Mazurkiewicz</cp:lastModifiedBy>
  <cp:revision>30</cp:revision>
  <dcterms:created xsi:type="dcterms:W3CDTF">2022-10-06T07:39:57Z</dcterms:created>
  <dcterms:modified xsi:type="dcterms:W3CDTF">2024-11-29T12:37:49Z</dcterms:modified>
</cp:coreProperties>
</file>