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5" r:id="rId3"/>
    <p:sldId id="276" r:id="rId4"/>
    <p:sldId id="268" r:id="rId5"/>
    <p:sldId id="258" r:id="rId6"/>
    <p:sldId id="269" r:id="rId7"/>
    <p:sldId id="270" r:id="rId8"/>
    <p:sldId id="272" r:id="rId9"/>
    <p:sldId id="271" r:id="rId10"/>
    <p:sldId id="273" r:id="rId11"/>
    <p:sldId id="274" r:id="rId12"/>
    <p:sldId id="275" r:id="rId13"/>
    <p:sldId id="267" r:id="rId14"/>
    <p:sldId id="257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8A4EF1-011C-9D47-8192-FA1432147C30}" v="24" dt="2024-11-26T17:52:49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46" autoAdjust="0"/>
    <p:restoredTop sz="95846"/>
  </p:normalViewPr>
  <p:slideViewPr>
    <p:cSldViewPr snapToGrid="0">
      <p:cViewPr varScale="1">
        <p:scale>
          <a:sx n="75" d="100"/>
          <a:sy n="75" d="100"/>
        </p:scale>
        <p:origin x="43" y="221"/>
      </p:cViewPr>
      <p:guideLst/>
    </p:cSldViewPr>
  </p:slideViewPr>
  <p:outlineViewPr>
    <p:cViewPr>
      <p:scale>
        <a:sx n="33" d="100"/>
        <a:sy n="33" d="100"/>
      </p:scale>
      <p:origin x="0" y="-979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zczepan Moskwa" userId="e7440a68-4a2b-42e4-8fc3-10740d2773eb" providerId="ADAL" clId="{7C8A4EF1-011C-9D47-8192-FA1432147C30}"/>
    <pc:docChg chg="undo custSel addSld modSld sldOrd">
      <pc:chgData name="Szczepan Moskwa" userId="e7440a68-4a2b-42e4-8fc3-10740d2773eb" providerId="ADAL" clId="{7C8A4EF1-011C-9D47-8192-FA1432147C30}" dt="2024-11-26T17:53:08.380" v="1306" actId="14"/>
      <pc:docMkLst>
        <pc:docMk/>
      </pc:docMkLst>
      <pc:sldChg chg="modSp mod">
        <pc:chgData name="Szczepan Moskwa" userId="e7440a68-4a2b-42e4-8fc3-10740d2773eb" providerId="ADAL" clId="{7C8A4EF1-011C-9D47-8192-FA1432147C30}" dt="2024-11-26T17:18:36.503" v="44" actId="404"/>
        <pc:sldMkLst>
          <pc:docMk/>
          <pc:sldMk cId="940131910" sldId="256"/>
        </pc:sldMkLst>
        <pc:spChg chg="mod">
          <ac:chgData name="Szczepan Moskwa" userId="e7440a68-4a2b-42e4-8fc3-10740d2773eb" providerId="ADAL" clId="{7C8A4EF1-011C-9D47-8192-FA1432147C30}" dt="2024-11-26T17:18:36.503" v="44" actId="404"/>
          <ac:spMkLst>
            <pc:docMk/>
            <pc:sldMk cId="940131910" sldId="256"/>
            <ac:spMk id="2" creationId="{821E6620-0674-A126-C386-A29744179417}"/>
          </ac:spMkLst>
        </pc:spChg>
      </pc:sldChg>
      <pc:sldChg chg="modSp mod">
        <pc:chgData name="Szczepan Moskwa" userId="e7440a68-4a2b-42e4-8fc3-10740d2773eb" providerId="ADAL" clId="{7C8A4EF1-011C-9D47-8192-FA1432147C30}" dt="2024-11-26T17:37:11.738" v="627" actId="1035"/>
        <pc:sldMkLst>
          <pc:docMk/>
          <pc:sldMk cId="3502808720" sldId="258"/>
        </pc:sldMkLst>
        <pc:spChg chg="mod">
          <ac:chgData name="Szczepan Moskwa" userId="e7440a68-4a2b-42e4-8fc3-10740d2773eb" providerId="ADAL" clId="{7C8A4EF1-011C-9D47-8192-FA1432147C30}" dt="2024-11-26T17:37:11.738" v="627" actId="1035"/>
          <ac:spMkLst>
            <pc:docMk/>
            <pc:sldMk cId="3502808720" sldId="258"/>
            <ac:spMk id="4" creationId="{00000000-0000-0000-0000-000000000000}"/>
          </ac:spMkLst>
        </pc:spChg>
        <pc:spChg chg="mod">
          <ac:chgData name="Szczepan Moskwa" userId="e7440a68-4a2b-42e4-8fc3-10740d2773eb" providerId="ADAL" clId="{7C8A4EF1-011C-9D47-8192-FA1432147C30}" dt="2024-11-26T17:34:26.881" v="509" actId="20577"/>
          <ac:spMkLst>
            <pc:docMk/>
            <pc:sldMk cId="3502808720" sldId="258"/>
            <ac:spMk id="5" creationId="{00000000-0000-0000-0000-000000000000}"/>
          </ac:spMkLst>
        </pc:spChg>
      </pc:sldChg>
      <pc:sldChg chg="addSp modSp mod ord modClrScheme modAnim chgLayout">
        <pc:chgData name="Szczepan Moskwa" userId="e7440a68-4a2b-42e4-8fc3-10740d2773eb" providerId="ADAL" clId="{7C8A4EF1-011C-9D47-8192-FA1432147C30}" dt="2024-11-26T17:52:14.170" v="1297"/>
        <pc:sldMkLst>
          <pc:docMk/>
          <pc:sldMk cId="3180757651" sldId="265"/>
        </pc:sldMkLst>
        <pc:spChg chg="add mod ord">
          <ac:chgData name="Szczepan Moskwa" userId="e7440a68-4a2b-42e4-8fc3-10740d2773eb" providerId="ADAL" clId="{7C8A4EF1-011C-9D47-8192-FA1432147C30}" dt="2024-11-26T17:51:51.889" v="1292" actId="20577"/>
          <ac:spMkLst>
            <pc:docMk/>
            <pc:sldMk cId="3180757651" sldId="265"/>
            <ac:spMk id="2" creationId="{9BFBBF05-4C71-B937-9E6B-A54C66EF3F78}"/>
          </ac:spMkLst>
        </pc:spChg>
        <pc:spChg chg="mod ord">
          <ac:chgData name="Szczepan Moskwa" userId="e7440a68-4a2b-42e4-8fc3-10740d2773eb" providerId="ADAL" clId="{7C8A4EF1-011C-9D47-8192-FA1432147C30}" dt="2024-11-26T17:28:33.545" v="305" actId="700"/>
          <ac:spMkLst>
            <pc:docMk/>
            <pc:sldMk cId="3180757651" sldId="265"/>
            <ac:spMk id="4" creationId="{00000000-0000-0000-0000-000000000000}"/>
          </ac:spMkLst>
        </pc:spChg>
        <pc:spChg chg="mod ord">
          <ac:chgData name="Szczepan Moskwa" userId="e7440a68-4a2b-42e4-8fc3-10740d2773eb" providerId="ADAL" clId="{7C8A4EF1-011C-9D47-8192-FA1432147C30}" dt="2024-11-26T17:51:48.901" v="1288" actId="20577"/>
          <ac:spMkLst>
            <pc:docMk/>
            <pc:sldMk cId="3180757651" sldId="265"/>
            <ac:spMk id="5" creationId="{00000000-0000-0000-0000-000000000000}"/>
          </ac:spMkLst>
        </pc:spChg>
      </pc:sldChg>
      <pc:sldChg chg="modSp add mod ord">
        <pc:chgData name="Szczepan Moskwa" userId="e7440a68-4a2b-42e4-8fc3-10740d2773eb" providerId="ADAL" clId="{7C8A4EF1-011C-9D47-8192-FA1432147C30}" dt="2024-11-26T17:53:08.380" v="1306" actId="14"/>
        <pc:sldMkLst>
          <pc:docMk/>
          <pc:sldMk cId="1331047293" sldId="268"/>
        </pc:sldMkLst>
        <pc:spChg chg="mod">
          <ac:chgData name="Szczepan Moskwa" userId="e7440a68-4a2b-42e4-8fc3-10740d2773eb" providerId="ADAL" clId="{7C8A4EF1-011C-9D47-8192-FA1432147C30}" dt="2024-11-26T17:53:08.380" v="1306" actId="14"/>
          <ac:spMkLst>
            <pc:docMk/>
            <pc:sldMk cId="1331047293" sldId="268"/>
            <ac:spMk id="4" creationId="{1C3529F3-06BB-5BD1-F3AB-386B0C62B4FD}"/>
          </ac:spMkLst>
        </pc:spChg>
        <pc:spChg chg="mod ord">
          <ac:chgData name="Szczepan Moskwa" userId="e7440a68-4a2b-42e4-8fc3-10740d2773eb" providerId="ADAL" clId="{7C8A4EF1-011C-9D47-8192-FA1432147C30}" dt="2024-11-26T17:48:48.804" v="1272" actId="13244"/>
          <ac:spMkLst>
            <pc:docMk/>
            <pc:sldMk cId="1331047293" sldId="268"/>
            <ac:spMk id="5" creationId="{E294D083-668B-C559-8D9C-0F5152139105}"/>
          </ac:spMkLst>
        </pc:spChg>
      </pc:sldChg>
      <pc:sldChg chg="modSp add mod">
        <pc:chgData name="Szczepan Moskwa" userId="e7440a68-4a2b-42e4-8fc3-10740d2773eb" providerId="ADAL" clId="{7C8A4EF1-011C-9D47-8192-FA1432147C30}" dt="2024-11-26T17:38:49.293" v="700" actId="1035"/>
        <pc:sldMkLst>
          <pc:docMk/>
          <pc:sldMk cId="1708232059" sldId="269"/>
        </pc:sldMkLst>
        <pc:spChg chg="mod">
          <ac:chgData name="Szczepan Moskwa" userId="e7440a68-4a2b-42e4-8fc3-10740d2773eb" providerId="ADAL" clId="{7C8A4EF1-011C-9D47-8192-FA1432147C30}" dt="2024-11-26T17:38:49.293" v="700" actId="1035"/>
          <ac:spMkLst>
            <pc:docMk/>
            <pc:sldMk cId="1708232059" sldId="269"/>
            <ac:spMk id="4" creationId="{3FA056C3-E492-0B24-3180-33B8995F77D0}"/>
          </ac:spMkLst>
        </pc:spChg>
        <pc:spChg chg="mod">
          <ac:chgData name="Szczepan Moskwa" userId="e7440a68-4a2b-42e4-8fc3-10740d2773eb" providerId="ADAL" clId="{7C8A4EF1-011C-9D47-8192-FA1432147C30}" dt="2024-11-26T17:37:17.266" v="631" actId="20577"/>
          <ac:spMkLst>
            <pc:docMk/>
            <pc:sldMk cId="1708232059" sldId="269"/>
            <ac:spMk id="5" creationId="{877D3460-EF82-F8E9-AC51-924837AB9D0C}"/>
          </ac:spMkLst>
        </pc:spChg>
      </pc:sldChg>
      <pc:sldChg chg="modSp add mod">
        <pc:chgData name="Szczepan Moskwa" userId="e7440a68-4a2b-42e4-8fc3-10740d2773eb" providerId="ADAL" clId="{7C8A4EF1-011C-9D47-8192-FA1432147C30}" dt="2024-11-26T17:39:55.419" v="765" actId="1035"/>
        <pc:sldMkLst>
          <pc:docMk/>
          <pc:sldMk cId="3216159973" sldId="270"/>
        </pc:sldMkLst>
        <pc:spChg chg="mod">
          <ac:chgData name="Szczepan Moskwa" userId="e7440a68-4a2b-42e4-8fc3-10740d2773eb" providerId="ADAL" clId="{7C8A4EF1-011C-9D47-8192-FA1432147C30}" dt="2024-11-26T17:39:55.419" v="765" actId="1035"/>
          <ac:spMkLst>
            <pc:docMk/>
            <pc:sldMk cId="3216159973" sldId="270"/>
            <ac:spMk id="4" creationId="{1603A0F8-F5F9-E7A9-AFCC-C80BBE6A58ED}"/>
          </ac:spMkLst>
        </pc:spChg>
        <pc:spChg chg="mod">
          <ac:chgData name="Szczepan Moskwa" userId="e7440a68-4a2b-42e4-8fc3-10740d2773eb" providerId="ADAL" clId="{7C8A4EF1-011C-9D47-8192-FA1432147C30}" dt="2024-11-26T17:38:59.673" v="704" actId="20577"/>
          <ac:spMkLst>
            <pc:docMk/>
            <pc:sldMk cId="3216159973" sldId="270"/>
            <ac:spMk id="5" creationId="{40212243-D0A4-48E3-9D4D-A0B5C40B7B09}"/>
          </ac:spMkLst>
        </pc:spChg>
      </pc:sldChg>
      <pc:sldChg chg="modSp add mod">
        <pc:chgData name="Szczepan Moskwa" userId="e7440a68-4a2b-42e4-8fc3-10740d2773eb" providerId="ADAL" clId="{7C8A4EF1-011C-9D47-8192-FA1432147C30}" dt="2024-11-26T17:49:40.237" v="1274" actId="13244"/>
        <pc:sldMkLst>
          <pc:docMk/>
          <pc:sldMk cId="3022021503" sldId="271"/>
        </pc:sldMkLst>
        <pc:spChg chg="mod">
          <ac:chgData name="Szczepan Moskwa" userId="e7440a68-4a2b-42e4-8fc3-10740d2773eb" providerId="ADAL" clId="{7C8A4EF1-011C-9D47-8192-FA1432147C30}" dt="2024-11-26T17:44:19.392" v="927" actId="5793"/>
          <ac:spMkLst>
            <pc:docMk/>
            <pc:sldMk cId="3022021503" sldId="271"/>
            <ac:spMk id="4" creationId="{DB089F94-A8C3-809F-FD14-4C1C7D04255A}"/>
          </ac:spMkLst>
        </pc:spChg>
        <pc:spChg chg="mod ord">
          <ac:chgData name="Szczepan Moskwa" userId="e7440a68-4a2b-42e4-8fc3-10740d2773eb" providerId="ADAL" clId="{7C8A4EF1-011C-9D47-8192-FA1432147C30}" dt="2024-11-26T17:49:40.237" v="1274" actId="13244"/>
          <ac:spMkLst>
            <pc:docMk/>
            <pc:sldMk cId="3022021503" sldId="271"/>
            <ac:spMk id="5" creationId="{9C9AB9B9-5AA8-B534-7897-01DC11D9A9D9}"/>
          </ac:spMkLst>
        </pc:spChg>
      </pc:sldChg>
      <pc:sldChg chg="modSp add mod">
        <pc:chgData name="Szczepan Moskwa" userId="e7440a68-4a2b-42e4-8fc3-10740d2773eb" providerId="ADAL" clId="{7C8A4EF1-011C-9D47-8192-FA1432147C30}" dt="2024-11-26T17:49:30.439" v="1273" actId="13244"/>
        <pc:sldMkLst>
          <pc:docMk/>
          <pc:sldMk cId="208877934" sldId="272"/>
        </pc:sldMkLst>
        <pc:spChg chg="mod">
          <ac:chgData name="Szczepan Moskwa" userId="e7440a68-4a2b-42e4-8fc3-10740d2773eb" providerId="ADAL" clId="{7C8A4EF1-011C-9D47-8192-FA1432147C30}" dt="2024-11-26T17:42:10.026" v="828" actId="5793"/>
          <ac:spMkLst>
            <pc:docMk/>
            <pc:sldMk cId="208877934" sldId="272"/>
            <ac:spMk id="4" creationId="{A0F9E5D6-615C-A8F7-F3CF-AEB0DF097A13}"/>
          </ac:spMkLst>
        </pc:spChg>
        <pc:spChg chg="mod ord">
          <ac:chgData name="Szczepan Moskwa" userId="e7440a68-4a2b-42e4-8fc3-10740d2773eb" providerId="ADAL" clId="{7C8A4EF1-011C-9D47-8192-FA1432147C30}" dt="2024-11-26T17:49:30.439" v="1273" actId="13244"/>
          <ac:spMkLst>
            <pc:docMk/>
            <pc:sldMk cId="208877934" sldId="272"/>
            <ac:spMk id="5" creationId="{9A7AD103-4CDC-6251-CB68-C3B7DAFC228F}"/>
          </ac:spMkLst>
        </pc:spChg>
      </pc:sldChg>
      <pc:sldChg chg="modSp add mod">
        <pc:chgData name="Szczepan Moskwa" userId="e7440a68-4a2b-42e4-8fc3-10740d2773eb" providerId="ADAL" clId="{7C8A4EF1-011C-9D47-8192-FA1432147C30}" dt="2024-11-26T17:49:50.783" v="1275" actId="13244"/>
        <pc:sldMkLst>
          <pc:docMk/>
          <pc:sldMk cId="53646790" sldId="273"/>
        </pc:sldMkLst>
        <pc:spChg chg="mod">
          <ac:chgData name="Szczepan Moskwa" userId="e7440a68-4a2b-42e4-8fc3-10740d2773eb" providerId="ADAL" clId="{7C8A4EF1-011C-9D47-8192-FA1432147C30}" dt="2024-11-26T17:45:02.755" v="963" actId="5793"/>
          <ac:spMkLst>
            <pc:docMk/>
            <pc:sldMk cId="53646790" sldId="273"/>
            <ac:spMk id="4" creationId="{77732F27-EBA4-F6A0-0166-E18306D88188}"/>
          </ac:spMkLst>
        </pc:spChg>
        <pc:spChg chg="mod ord">
          <ac:chgData name="Szczepan Moskwa" userId="e7440a68-4a2b-42e4-8fc3-10740d2773eb" providerId="ADAL" clId="{7C8A4EF1-011C-9D47-8192-FA1432147C30}" dt="2024-11-26T17:49:50.783" v="1275" actId="13244"/>
          <ac:spMkLst>
            <pc:docMk/>
            <pc:sldMk cId="53646790" sldId="273"/>
            <ac:spMk id="5" creationId="{69B2D49A-A072-466C-00A5-CF0416EE5174}"/>
          </ac:spMkLst>
        </pc:spChg>
      </pc:sldChg>
      <pc:sldChg chg="modSp add mod">
        <pc:chgData name="Szczepan Moskwa" userId="e7440a68-4a2b-42e4-8fc3-10740d2773eb" providerId="ADAL" clId="{7C8A4EF1-011C-9D47-8192-FA1432147C30}" dt="2024-11-26T17:49:55.500" v="1276" actId="13244"/>
        <pc:sldMkLst>
          <pc:docMk/>
          <pc:sldMk cId="67980405" sldId="274"/>
        </pc:sldMkLst>
        <pc:spChg chg="mod">
          <ac:chgData name="Szczepan Moskwa" userId="e7440a68-4a2b-42e4-8fc3-10740d2773eb" providerId="ADAL" clId="{7C8A4EF1-011C-9D47-8192-FA1432147C30}" dt="2024-11-26T17:45:59.086" v="1051" actId="5793"/>
          <ac:spMkLst>
            <pc:docMk/>
            <pc:sldMk cId="67980405" sldId="274"/>
            <ac:spMk id="4" creationId="{C642B2C8-EE77-510C-AC71-073FC04C8AC8}"/>
          </ac:spMkLst>
        </pc:spChg>
        <pc:spChg chg="mod ord">
          <ac:chgData name="Szczepan Moskwa" userId="e7440a68-4a2b-42e4-8fc3-10740d2773eb" providerId="ADAL" clId="{7C8A4EF1-011C-9D47-8192-FA1432147C30}" dt="2024-11-26T17:49:55.500" v="1276" actId="13244"/>
          <ac:spMkLst>
            <pc:docMk/>
            <pc:sldMk cId="67980405" sldId="274"/>
            <ac:spMk id="5" creationId="{D1CC0605-BABC-E391-0CAC-415DA8425479}"/>
          </ac:spMkLst>
        </pc:spChg>
      </pc:sldChg>
      <pc:sldChg chg="modSp add mod">
        <pc:chgData name="Szczepan Moskwa" userId="e7440a68-4a2b-42e4-8fc3-10740d2773eb" providerId="ADAL" clId="{7C8A4EF1-011C-9D47-8192-FA1432147C30}" dt="2024-11-26T17:50:00.740" v="1277" actId="13244"/>
        <pc:sldMkLst>
          <pc:docMk/>
          <pc:sldMk cId="737508730" sldId="275"/>
        </pc:sldMkLst>
        <pc:spChg chg="mod">
          <ac:chgData name="Szczepan Moskwa" userId="e7440a68-4a2b-42e4-8fc3-10740d2773eb" providerId="ADAL" clId="{7C8A4EF1-011C-9D47-8192-FA1432147C30}" dt="2024-11-26T17:47:36.377" v="1271" actId="20577"/>
          <ac:spMkLst>
            <pc:docMk/>
            <pc:sldMk cId="737508730" sldId="275"/>
            <ac:spMk id="4" creationId="{A22E47F1-3A84-E4C8-CAF8-50F5CEFE96F2}"/>
          </ac:spMkLst>
        </pc:spChg>
        <pc:spChg chg="mod ord">
          <ac:chgData name="Szczepan Moskwa" userId="e7440a68-4a2b-42e4-8fc3-10740d2773eb" providerId="ADAL" clId="{7C8A4EF1-011C-9D47-8192-FA1432147C30}" dt="2024-11-26T17:50:00.740" v="1277" actId="13244"/>
          <ac:spMkLst>
            <pc:docMk/>
            <pc:sldMk cId="737508730" sldId="275"/>
            <ac:spMk id="5" creationId="{00A7BEAF-6C34-2237-BAB3-5B06E668A588}"/>
          </ac:spMkLst>
        </pc:spChg>
      </pc:sldChg>
      <pc:sldChg chg="modSp new mod modAnim">
        <pc:chgData name="Szczepan Moskwa" userId="e7440a68-4a2b-42e4-8fc3-10740d2773eb" providerId="ADAL" clId="{7C8A4EF1-011C-9D47-8192-FA1432147C30}" dt="2024-11-26T17:52:49.309" v="1300"/>
        <pc:sldMkLst>
          <pc:docMk/>
          <pc:sldMk cId="1732856683" sldId="276"/>
        </pc:sldMkLst>
        <pc:spChg chg="mod">
          <ac:chgData name="Szczepan Moskwa" userId="e7440a68-4a2b-42e4-8fc3-10740d2773eb" providerId="ADAL" clId="{7C8A4EF1-011C-9D47-8192-FA1432147C30}" dt="2024-11-26T17:33:27.953" v="409" actId="20577"/>
          <ac:spMkLst>
            <pc:docMk/>
            <pc:sldMk cId="1732856683" sldId="276"/>
            <ac:spMk id="2" creationId="{FFAE8B60-A494-1948-C09D-1EBAFC610318}"/>
          </ac:spMkLst>
        </pc:spChg>
        <pc:spChg chg="mod">
          <ac:chgData name="Szczepan Moskwa" userId="e7440a68-4a2b-42e4-8fc3-10740d2773eb" providerId="ADAL" clId="{7C8A4EF1-011C-9D47-8192-FA1432147C30}" dt="2024-11-26T17:32:51.914" v="392" actId="20577"/>
          <ac:spMkLst>
            <pc:docMk/>
            <pc:sldMk cId="1732856683" sldId="276"/>
            <ac:spMk id="3" creationId="{11A4A349-0D66-3145-7125-E72A8B9207B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A84DD200-D889-093F-BCB6-0CB8717A67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12B8E7-3FFC-9D08-1904-6522918DC5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6C6D4-2F72-4D3B-BAB0-386606736C8D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8C6B5-E22E-6C3A-D098-BBE955F83E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6EF8A20-236A-7F18-1A2D-5F20A634C73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C109-7E62-4748-913C-4E20A9335E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954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4005C-7BB8-4016-BDFA-3FE12F729368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81BEEC-D377-43C2-B1F8-3B53184BD5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608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055740-D921-018E-88E1-F125C1A44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9F0654-83D4-EA0E-BECB-102C79114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B09E99-4FCD-6799-9DC9-699B219F5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1F9CA7-D715-D086-C15F-5C0701F2D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4402-867B-F256-F688-D01FFAF5D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79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1C1826-DBA9-1015-F45F-C728C2958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386F852-252E-CCD5-B471-4B4F996F5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77D9560-593F-DF66-C2C3-6C7967740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CE512A-DA33-39C6-4CE7-3C4D22B9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A24596-3295-5C53-8FC9-7314AD0CE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50D917-CEA3-983B-AC33-E0C347596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733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455D5-A584-4C82-C1EB-2BEE81D8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8F2E449-95CB-1281-8470-961F8C2E2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C784BE9-C4E3-DB85-764E-DA4084F11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902B6-590F-0B1F-C380-48214B9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71D371-E71F-0CD6-EB09-C9B7D728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253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C2BA0A-C3EA-4423-610F-15C5528FCF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040096-7E02-ACF5-734E-BF5AE5B19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97ABCA9-F41B-03F3-4369-54698E4AA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10B31-436A-747B-7091-C35CFD4C9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007B24-1DE5-4C33-92DD-2FFA667F7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24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9E460-8A55-2F11-CBEB-B263D1382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79449"/>
            <a:ext cx="10515600" cy="1325563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100A48-406E-420C-F675-AE98237CE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515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A10DF3-459C-9C02-80B9-6F2F47FF5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A9BFB4-3466-C0D5-41BA-FB95292B3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8A26DE-08D2-9505-B5CC-CC971B519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775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D45872-1ACF-4FC2-B61F-607CBB3A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C12B3FB-ABE6-7E7B-981E-8A197FE7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DE0745-FD6B-D013-950C-022DDF03A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D59E2C-1C18-B206-8BC7-2BA439FD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59E33D-66B5-1E08-F96D-25B9B1ECF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87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360972-273F-7A58-B124-C6F2E73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6BD60F-872C-E327-471F-095DD52918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A5E8CD3-8D03-0BB6-1499-95BDC09B7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084C2AE-7618-43E9-5FE2-D94EE59F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8CBFA8D-6107-9D88-53F8-9E823687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2CE5F67-C303-4746-93EF-AF2AC2692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908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014378-2CE3-DEAE-6D2B-B5181A95C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163383-A808-B4FF-E52D-AB7A481DF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8975FB5-14C9-D22C-CCF8-3D82D9E5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DBFC1C5-B4DA-50CC-B4DA-F0FDFB3A8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B98C76A-6E92-E6A3-CE62-50A9A5FCEA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2CEDD3F-34DF-4DE4-2264-9EF37B32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466189-E38F-0FBF-BBB9-6253F3E01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337750F-E410-F8B3-8212-4A5111100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09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9281B0-4482-A1EC-0DC6-C804E842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D8D2130-5D28-466F-A005-25D361B2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C7F83E8-6370-D3FD-8E5E-B1A68510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0456D3-160D-F50F-8377-9473C2041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36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7898AD5-BE1A-B69A-09D1-364086D6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9F3DF51-D041-3F5E-098A-153A28CB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87B0AF-94AC-DC1C-4893-BE266615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3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 elem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77683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25" name="Symbol zastępczy zawartości 24"/>
          <p:cNvSpPr>
            <a:spLocks noGrp="1"/>
          </p:cNvSpPr>
          <p:nvPr>
            <p:ph sz="quarter" idx="27"/>
          </p:nvPr>
        </p:nvSpPr>
        <p:spPr>
          <a:xfrm>
            <a:off x="838199" y="1916693"/>
            <a:ext cx="3630793" cy="82650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obrazu 6"/>
          <p:cNvSpPr>
            <a:spLocks noGrp="1"/>
          </p:cNvSpPr>
          <p:nvPr>
            <p:ph type="pic" sz="quarter" idx="15"/>
          </p:nvPr>
        </p:nvSpPr>
        <p:spPr>
          <a:xfrm>
            <a:off x="838200" y="2315962"/>
            <a:ext cx="3630796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obrazu 6"/>
          <p:cNvSpPr>
            <a:spLocks noGrp="1"/>
          </p:cNvSpPr>
          <p:nvPr>
            <p:ph type="pic" sz="quarter" idx="16"/>
          </p:nvPr>
        </p:nvSpPr>
        <p:spPr>
          <a:xfrm>
            <a:off x="838199" y="3694299"/>
            <a:ext cx="363079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1" name="Symbol zastępczy obrazu 6"/>
          <p:cNvSpPr>
            <a:spLocks noGrp="1"/>
          </p:cNvSpPr>
          <p:nvPr>
            <p:ph type="pic" sz="quarter" idx="17"/>
          </p:nvPr>
        </p:nvSpPr>
        <p:spPr>
          <a:xfrm>
            <a:off x="838200" y="4981281"/>
            <a:ext cx="3630794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2" name="Symbol zastępczy obrazu 6"/>
          <p:cNvSpPr>
            <a:spLocks noGrp="1"/>
          </p:cNvSpPr>
          <p:nvPr>
            <p:ph type="pic" sz="quarter" idx="18"/>
          </p:nvPr>
        </p:nvSpPr>
        <p:spPr>
          <a:xfrm>
            <a:off x="4731536" y="2306638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26"/>
          </p:nvPr>
        </p:nvSpPr>
        <p:spPr>
          <a:xfrm>
            <a:off x="4764873" y="3877575"/>
            <a:ext cx="1957388" cy="873125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6" name="Symbol zastępczy zawartości 24"/>
          <p:cNvSpPr>
            <a:spLocks noGrp="1"/>
          </p:cNvSpPr>
          <p:nvPr>
            <p:ph sz="quarter" idx="28"/>
          </p:nvPr>
        </p:nvSpPr>
        <p:spPr>
          <a:xfrm>
            <a:off x="7512188" y="1922386"/>
            <a:ext cx="3841612" cy="947531"/>
          </a:xfrm>
        </p:spPr>
        <p:txBody>
          <a:bodyPr/>
          <a:lstStyle/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8" name="Symbol zastępczy obrazu 6"/>
          <p:cNvSpPr>
            <a:spLocks noGrp="1"/>
          </p:cNvSpPr>
          <p:nvPr>
            <p:ph type="pic" sz="quarter" idx="24"/>
          </p:nvPr>
        </p:nvSpPr>
        <p:spPr>
          <a:xfrm>
            <a:off x="7176394" y="3347466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obrazu 6"/>
          <p:cNvSpPr>
            <a:spLocks noGrp="1"/>
          </p:cNvSpPr>
          <p:nvPr>
            <p:ph type="pic" sz="quarter" idx="23"/>
          </p:nvPr>
        </p:nvSpPr>
        <p:spPr>
          <a:xfrm>
            <a:off x="7176394" y="4791686"/>
            <a:ext cx="199072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9" name="Symbol zastępczy obrazu 6"/>
          <p:cNvSpPr>
            <a:spLocks noGrp="1"/>
          </p:cNvSpPr>
          <p:nvPr>
            <p:ph type="pic" sz="quarter" idx="25"/>
          </p:nvPr>
        </p:nvSpPr>
        <p:spPr>
          <a:xfrm>
            <a:off x="9621253" y="3846105"/>
            <a:ext cx="1990725" cy="873125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590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51C250-8452-75A2-3217-8CD07D92D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7B10FB-A431-F3A4-ECD8-7F9139EBA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B25E53A-23B7-9DCA-FF3F-85B018E60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B3C668E-25C9-CC81-DE1B-37B1DF0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E5ED601-4B41-1194-5560-666234DEA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CDEE59-E3AF-D926-967D-BC4ED560E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9990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4D77DAA-38F3-BA3C-0583-703FECCB4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11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0ED855-30D7-3EB4-E66F-B64946475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601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2B6EE94-E1C8-A463-BE98-2FE0B619F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C197-3CDA-4DE8-B3D2-7902A8A17F85}" type="datetimeFigureOut">
              <a:rPr lang="pl-PL" smtClean="0"/>
              <a:t>29.11.2024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B9A231-B8A9-3AA6-0940-F709AA86B5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DD590E3-4D38-605C-5FD6-DE03FE263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8F14-AE8B-47BA-B312-D14E5D4BC033}" type="slidenum">
              <a:rPr lang="pl-PL" smtClean="0"/>
              <a:t>‹#›</a:t>
            </a:fld>
            <a:endParaRPr lang="pl-PL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50110"/>
            <a:ext cx="1590209" cy="101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118690"/>
            <a:ext cx="2609939" cy="94842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802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0" dirty="0">
                <a:solidFill>
                  <a:srgbClr val="002060"/>
                </a:solidFill>
              </a:rPr>
              <a:t>XVIII</a:t>
            </a:r>
            <a:r>
              <a:rPr lang="pl-PL" sz="2000" b="1" spc="0" baseline="0" dirty="0">
                <a:solidFill>
                  <a:srgbClr val="002060"/>
                </a:solidFill>
              </a:rPr>
              <a:t> KONFERENCJA PEŁNO(S)PRAWNY STUDENT</a:t>
            </a:r>
            <a:endParaRPr lang="pl-PL" sz="2000" b="1" spc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7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utilitia.pl" TargetMode="External"/><Relationship Id="rId2" Type="http://schemas.openxmlformats.org/officeDocument/2006/relationships/hyperlink" Target="mailto:biuro@firr.org.p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360" y="1442720"/>
            <a:ext cx="9987280" cy="2311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3600" dirty="0"/>
              <a:t>Czy uczelnia przetrwa w próżni? </a:t>
            </a:r>
            <a:br>
              <a:rPr lang="pl-PL" sz="3600" dirty="0"/>
            </a:br>
            <a:r>
              <a:rPr lang="pl-PL" sz="3600" dirty="0"/>
              <a:t>Budowanie sieci szansą dla rozwoju </a:t>
            </a:r>
            <a:r>
              <a:rPr lang="pl-PL" sz="3600" dirty="0" smtClean="0"/>
              <a:t>uczelni</a:t>
            </a:r>
            <a:endParaRPr lang="pl-PL" sz="36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7040"/>
            <a:ext cx="9144000" cy="635000"/>
          </a:xfrm>
        </p:spPr>
        <p:txBody>
          <a:bodyPr>
            <a:noAutofit/>
          </a:bodyPr>
          <a:lstStyle/>
          <a:p>
            <a:r>
              <a:rPr lang="pl-PL" dirty="0"/>
              <a:t>dr inż. Szczepan Moskwa, </a:t>
            </a:r>
            <a:r>
              <a:rPr lang="pl-PL" dirty="0" err="1"/>
              <a:t>DDo</a:t>
            </a:r>
            <a:r>
              <a:rPr lang="pl-PL" dirty="0"/>
              <a:t> AGH</a:t>
            </a:r>
            <a:endParaRPr lang="pl-PL" dirty="0"/>
          </a:p>
          <a:p>
            <a:r>
              <a:rPr lang="pl-PL" dirty="0"/>
              <a:t>4 grudnia 2024 r.</a:t>
            </a:r>
          </a:p>
        </p:txBody>
      </p:sp>
    </p:spTree>
    <p:extLst>
      <p:ext uri="{BB962C8B-B14F-4D97-AF65-F5344CB8AC3E}">
        <p14:creationId xmlns:p14="http://schemas.microsoft.com/office/powerpoint/2010/main" val="940131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39D24C-F92B-E295-401D-D27AB09475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69B2D49A-A072-466C-00A5-CF0416EE5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01369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(8)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7732F27-EBA4-F6A0-0166-E18306D88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Usługi wspierające edukację:</a:t>
            </a:r>
          </a:p>
          <a:p>
            <a:r>
              <a:rPr lang="pl-PL" dirty="0"/>
              <a:t>„Weekend z psychologiem”,</a:t>
            </a:r>
          </a:p>
          <a:p>
            <a:r>
              <a:rPr lang="pl-PL" dirty="0"/>
              <a:t>szkolenia z PJM dla pracowników/pracownic i doktorantów/</a:t>
            </a:r>
            <a:r>
              <a:rPr lang="pl-PL" dirty="0" err="1"/>
              <a:t>ek</a:t>
            </a:r>
            <a:endParaRPr lang="pl-PL" dirty="0"/>
          </a:p>
          <a:p>
            <a:r>
              <a:rPr lang="pl-PL" dirty="0"/>
              <a:t>rozszerzenie oferty elektronicznych materiałów dydaktycznych,</a:t>
            </a:r>
          </a:p>
          <a:p>
            <a:r>
              <a:rPr lang="pl-PL" dirty="0"/>
              <a:t>działania wspierające wejście absolwentów/absolwentek </a:t>
            </a:r>
            <a:r>
              <a:rPr lang="pl-PL" dirty="0" err="1"/>
              <a:t>OzN</a:t>
            </a:r>
            <a:r>
              <a:rPr lang="pl-PL" dirty="0"/>
              <a:t> na rynek pracy.</a:t>
            </a:r>
          </a:p>
        </p:txBody>
      </p:sp>
    </p:spTree>
    <p:extLst>
      <p:ext uri="{BB962C8B-B14F-4D97-AF65-F5344CB8AC3E}">
        <p14:creationId xmlns:p14="http://schemas.microsoft.com/office/powerpoint/2010/main" val="5364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C8DD95-3FC2-AAB0-85FC-0B31B93E8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D1CC0605-BABC-E391-0CAC-415DA842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91209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(9)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42B2C8-EE77-510C-AC71-073FC04C8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Działania podnoszące świadomość niepełnosprawności:</a:t>
            </a:r>
          </a:p>
          <a:p>
            <a:r>
              <a:rPr lang="pl-PL" dirty="0"/>
              <a:t>szkolenia świadomościowe i specjalistyczne dla kadry zarządzającej, dydaktycznej oraz administracyjnej uczelni, a także dla przedstawicieli/</a:t>
            </a:r>
            <a:r>
              <a:rPr lang="pl-PL" dirty="0" err="1"/>
              <a:t>ek</a:t>
            </a:r>
            <a:r>
              <a:rPr lang="pl-PL" dirty="0"/>
              <a:t> organizacji studenckich.</a:t>
            </a:r>
          </a:p>
          <a:p>
            <a:r>
              <a:rPr lang="pl-PL" dirty="0"/>
              <a:t>opracowanie i wdrożenie planu szkoleniowego,</a:t>
            </a:r>
          </a:p>
          <a:p>
            <a:r>
              <a:rPr lang="pl-PL" dirty="0"/>
              <a:t>opracowanie szkoleń własnych. </a:t>
            </a:r>
          </a:p>
        </p:txBody>
      </p:sp>
    </p:spTree>
    <p:extLst>
      <p:ext uri="{BB962C8B-B14F-4D97-AF65-F5344CB8AC3E}">
        <p14:creationId xmlns:p14="http://schemas.microsoft.com/office/powerpoint/2010/main" val="67980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A7FF79-3D6E-29F0-D836-1F31BAB4FE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00A7BEAF-6C34-2237-BAB3-5B06E668A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99477"/>
            <a:ext cx="10515600" cy="1325563"/>
          </a:xfrm>
        </p:spPr>
        <p:txBody>
          <a:bodyPr/>
          <a:lstStyle/>
          <a:p>
            <a:r>
              <a:rPr lang="pl-PL" dirty="0"/>
              <a:t>Podsumowanie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22E47F1-3A84-E4C8-CAF8-50F5CEFE9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8" y="2225040"/>
            <a:ext cx="10689701" cy="4131310"/>
          </a:xfrm>
        </p:spPr>
        <p:txBody>
          <a:bodyPr>
            <a:normAutofit/>
          </a:bodyPr>
          <a:lstStyle/>
          <a:p>
            <a:r>
              <a:rPr lang="pl-PL" sz="2800" dirty="0"/>
              <a:t>Wymiana doświadczeń i współpraca jest kluczowa w budowaniu dostępności.</a:t>
            </a:r>
          </a:p>
          <a:p>
            <a:r>
              <a:rPr lang="pl-PL" sz="2800" dirty="0"/>
              <a:t>Dostępność wymaga ciągłego rozwoju.</a:t>
            </a:r>
          </a:p>
          <a:p>
            <a:r>
              <a:rPr lang="pl-PL" sz="2800" dirty="0"/>
              <a:t>Zwiększanie dostępności nie opiera się tylko na kwestiach finansowych.</a:t>
            </a:r>
          </a:p>
        </p:txBody>
      </p:sp>
    </p:spTree>
    <p:extLst>
      <p:ext uri="{BB962C8B-B14F-4D97-AF65-F5344CB8AC3E}">
        <p14:creationId xmlns:p14="http://schemas.microsoft.com/office/powerpoint/2010/main" val="73750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Patroni honorowi i medialni</a:t>
            </a:r>
            <a:endParaRPr lang="pl-PL" dirty="0"/>
          </a:p>
        </p:txBody>
      </p:sp>
      <p:pic>
        <p:nvPicPr>
          <p:cNvPr id="5" name="Symbol zastępczy zawartości 4" descr="plansza z logotypami patronów, patroni honorowi wydarzenia: Rzecznik Praw Obywatelskich, Marszałek Województwa Małopolskiego Łukasz Smółka, Prezydent Miasta Krakowa Aleksander Miszalski, Narodowe Centrum Badań i Rozwoju.&#10;Patroni medialni wydarzenia: Radio Kraków, TVP3 Kraków, portal ngo.pl, portal niepelnosprawni.pl, Fundacja Integracja, portal Krakow.pl, Magazyn Informacyjny Osób Niepełnosprawnych Nasze Sprawy. "/>
          <p:cNvPicPr>
            <a:picLocks noGrp="1" noChangeAspect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69" y="1045370"/>
            <a:ext cx="11625260" cy="581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65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330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Dziękuję za uwagę!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41179"/>
            <a:ext cx="5181600" cy="365704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Fundacja Instytut Rozwoju Regionalnego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2"/>
              </a:rPr>
              <a:t>biuro@firr.org.pl</a:t>
            </a:r>
            <a:r>
              <a:rPr lang="pl-PL" dirty="0"/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Utilitia Sp. z o.o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3"/>
              </a:rPr>
              <a:t>biuro@utilitia.pl</a:t>
            </a:r>
            <a:r>
              <a:rPr lang="pl-PL" dirty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6115" y="2541179"/>
            <a:ext cx="5330255" cy="365704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XVIII Konferencja Pełno(s)prawny Student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Centrum Konferencyjno-Hotelowe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Wybickiego 3b w Krakowie</a:t>
            </a:r>
          </a:p>
          <a:p>
            <a:pPr marL="0" indent="0">
              <a:lnSpc>
                <a:spcPct val="310000"/>
              </a:lnSpc>
              <a:buNone/>
            </a:pPr>
            <a:r>
              <a:rPr lang="pl-PL" dirty="0"/>
              <a:t>4 grudnia 2024 r.</a:t>
            </a:r>
          </a:p>
        </p:txBody>
      </p:sp>
    </p:spTree>
    <p:extLst>
      <p:ext uri="{BB962C8B-B14F-4D97-AF65-F5344CB8AC3E}">
        <p14:creationId xmlns:p14="http://schemas.microsoft.com/office/powerpoint/2010/main" val="715374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02640" y="947102"/>
            <a:ext cx="10515600" cy="1325563"/>
          </a:xfrm>
        </p:spPr>
        <p:txBody>
          <a:bodyPr/>
          <a:lstStyle/>
          <a:p>
            <a:r>
              <a:rPr lang="pl-PL" dirty="0"/>
              <a:t>Zwiększanie dostępności uczelni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767080" y="2272665"/>
            <a:ext cx="5181600" cy="4351338"/>
          </a:xfrm>
        </p:spPr>
        <p:txBody>
          <a:bodyPr>
            <a:normAutofit/>
          </a:bodyPr>
          <a:lstStyle/>
          <a:p>
            <a:r>
              <a:rPr lang="pl-PL" sz="2800" dirty="0"/>
              <a:t>Zasoby własne</a:t>
            </a:r>
          </a:p>
          <a:p>
            <a:pPr lvl="1"/>
            <a:r>
              <a:rPr lang="pl-PL" sz="2800" dirty="0"/>
              <a:t>Pracownicy</a:t>
            </a:r>
          </a:p>
          <a:p>
            <a:pPr lvl="1"/>
            <a:r>
              <a:rPr lang="pl-PL" sz="2800" dirty="0"/>
              <a:t>Studenci </a:t>
            </a:r>
          </a:p>
          <a:p>
            <a:pPr lvl="1"/>
            <a:r>
              <a:rPr lang="pl-PL" sz="2800" dirty="0"/>
              <a:t>Absolwenci</a:t>
            </a:r>
          </a:p>
          <a:p>
            <a:pPr lvl="1"/>
            <a:endParaRPr lang="pl-PL" sz="2800" dirty="0"/>
          </a:p>
          <a:p>
            <a:endParaRPr lang="pl-PL" sz="2800" dirty="0"/>
          </a:p>
        </p:txBody>
      </p:sp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9BFBBF05-4C71-B937-9E6B-A54C66EF3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72665"/>
            <a:ext cx="5181600" cy="4351338"/>
          </a:xfrm>
        </p:spPr>
        <p:txBody>
          <a:bodyPr>
            <a:normAutofit/>
          </a:bodyPr>
          <a:lstStyle/>
          <a:p>
            <a:r>
              <a:rPr lang="pl-PL" sz="2800" dirty="0"/>
              <a:t>Zasoby zewnętrzne</a:t>
            </a:r>
          </a:p>
          <a:p>
            <a:pPr lvl="1"/>
            <a:r>
              <a:rPr lang="pl-PL" sz="2800" dirty="0"/>
              <a:t>Biznes</a:t>
            </a:r>
          </a:p>
          <a:p>
            <a:pPr lvl="1"/>
            <a:r>
              <a:rPr lang="pl-PL" sz="2800" dirty="0"/>
              <a:t>NGO</a:t>
            </a:r>
          </a:p>
          <a:p>
            <a:pPr lvl="1"/>
            <a:r>
              <a:rPr lang="pl-PL" sz="2800" dirty="0"/>
              <a:t>Inne uczelnie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18075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AE8B60-A494-1948-C09D-1EBAFC61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980757"/>
            <a:ext cx="10515600" cy="1325563"/>
          </a:xfrm>
        </p:spPr>
        <p:txBody>
          <a:bodyPr/>
          <a:lstStyle/>
          <a:p>
            <a:r>
              <a:rPr lang="pl-PL" dirty="0"/>
              <a:t>Akademia Dostępności </a:t>
            </a:r>
            <a:r>
              <a:rPr lang="pl-PL" dirty="0" smtClean="0"/>
              <a:t>Plus (1)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A4A349-0D66-3145-7125-E72A8B920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184400"/>
            <a:ext cx="10515600" cy="4171950"/>
          </a:xfrm>
        </p:spPr>
        <p:txBody>
          <a:bodyPr>
            <a:normAutofit/>
          </a:bodyPr>
          <a:lstStyle/>
          <a:p>
            <a:r>
              <a:rPr lang="pl-PL" dirty="0"/>
              <a:t>kompleksowy rozwój wsparcia dla </a:t>
            </a:r>
            <a:r>
              <a:rPr lang="pl-PL" dirty="0" err="1"/>
              <a:t>OzN</a:t>
            </a:r>
            <a:r>
              <a:rPr lang="pl-PL" dirty="0"/>
              <a:t> w AGH w 8 kluczowych obszarach; </a:t>
            </a:r>
          </a:p>
          <a:p>
            <a:r>
              <a:rPr lang="pl-PL" dirty="0"/>
              <a:t>realizacja w partnerstwie:</a:t>
            </a:r>
          </a:p>
          <a:p>
            <a:pPr lvl="1"/>
            <a:r>
              <a:rPr lang="pl-PL" dirty="0"/>
              <a:t>Fundacja Instytut Rozwoju Regionalnego (FIRR),</a:t>
            </a:r>
          </a:p>
          <a:p>
            <a:pPr lvl="1"/>
            <a:r>
              <a:rPr lang="pl-PL" dirty="0"/>
              <a:t>Stowarzyszenie na Rzecz Równego Dostępu do Kształcenia "Twoje Nowe Możliwości" (TNM),</a:t>
            </a:r>
          </a:p>
          <a:p>
            <a:pPr lvl="1"/>
            <a:r>
              <a:rPr lang="pl-PL" dirty="0"/>
              <a:t>Fundacja Na Rzecz Osób Z Niepełnosprawnościami (FRONIA).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28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0F394-8092-DE0A-FBE8-7F79FE444C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294D083-668B-C559-8D9C-0F5152139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1041717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3529F3-06BB-5BD1-F3AB-386B0C62B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367280"/>
            <a:ext cx="10515600" cy="398907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Struktura organizacyjna </a:t>
            </a:r>
            <a:r>
              <a:rPr lang="pl-PL" dirty="0" smtClean="0"/>
              <a:t>– rozwijanie </a:t>
            </a:r>
            <a:r>
              <a:rPr lang="pl-PL" dirty="0"/>
              <a:t>działań Działu Dostępności (</a:t>
            </a:r>
            <a:r>
              <a:rPr lang="pl-PL" dirty="0" err="1"/>
              <a:t>DDo</a:t>
            </a:r>
            <a:r>
              <a:rPr lang="pl-PL" dirty="0"/>
              <a:t>):</a:t>
            </a:r>
          </a:p>
          <a:p>
            <a:r>
              <a:rPr lang="pl-PL" dirty="0"/>
              <a:t>stworzenie Sekcji Doradztwa Technologii Dostępnych, </a:t>
            </a:r>
          </a:p>
          <a:p>
            <a:r>
              <a:rPr lang="pl-PL" dirty="0"/>
              <a:t>powołanie Rady Dostępności, </a:t>
            </a:r>
          </a:p>
          <a:p>
            <a:r>
              <a:rPr lang="pl-PL" dirty="0"/>
              <a:t>zwiększenie współpracy w kraju i zagranicą. </a:t>
            </a:r>
          </a:p>
        </p:txBody>
      </p:sp>
    </p:spTree>
    <p:extLst>
      <p:ext uri="{BB962C8B-B14F-4D97-AF65-F5344CB8AC3E}">
        <p14:creationId xmlns:p14="http://schemas.microsoft.com/office/powerpoint/2010/main" val="133104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41899" y="184499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Dostępność architektoniczna:</a:t>
            </a:r>
          </a:p>
          <a:p>
            <a:r>
              <a:rPr lang="pl-PL" dirty="0"/>
              <a:t>modernizacja siedziby </a:t>
            </a:r>
            <a:r>
              <a:rPr lang="pl-PL" dirty="0" err="1"/>
              <a:t>DDo</a:t>
            </a:r>
            <a:r>
              <a:rPr lang="pl-PL" dirty="0"/>
              <a:t> </a:t>
            </a:r>
          </a:p>
          <a:p>
            <a:r>
              <a:rPr lang="pl-PL" dirty="0"/>
              <a:t>zwiększenie dostępności innych budynków, </a:t>
            </a:r>
          </a:p>
          <a:p>
            <a:r>
              <a:rPr lang="pl-PL" dirty="0"/>
              <a:t>przeprowadzenie audytów, </a:t>
            </a:r>
          </a:p>
          <a:p>
            <a:r>
              <a:rPr lang="pl-PL" dirty="0"/>
              <a:t>opracowanie planu likwidacji barier architektonicznych, </a:t>
            </a:r>
          </a:p>
          <a:p>
            <a:r>
              <a:rPr lang="pl-PL" dirty="0"/>
              <a:t>aktualizację standardu architektonicznego,</a:t>
            </a:r>
          </a:p>
          <a:p>
            <a:r>
              <a:rPr lang="pl-PL" dirty="0"/>
              <a:t>działania dot. ewakuacji </a:t>
            </a:r>
            <a:r>
              <a:rPr lang="pl-PL" dirty="0" err="1"/>
              <a:t>OzN</a:t>
            </a:r>
            <a:r>
              <a:rPr lang="pl-PL" dirty="0"/>
              <a:t>. 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841899" y="821689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(3)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280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C56C1-6F32-EC2F-DBF3-50F905606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FA056C3-E492-0B24-3180-33B8995F7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691322"/>
            <a:ext cx="10515600" cy="447579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Dostępność informacyjno-komunikacyjna:</a:t>
            </a:r>
          </a:p>
          <a:p>
            <a:r>
              <a:rPr lang="pl-PL" dirty="0"/>
              <a:t>audyt dostępności informacyjno-komunikacyjnej, </a:t>
            </a:r>
          </a:p>
          <a:p>
            <a:r>
              <a:rPr lang="pl-PL" dirty="0"/>
              <a:t>stworzenie Sytemu Raportowania Potrzeb, </a:t>
            </a:r>
          </a:p>
          <a:p>
            <a:r>
              <a:rPr lang="pl-PL" dirty="0"/>
              <a:t>stworzenie Poradni Języka Prostego, </a:t>
            </a:r>
          </a:p>
          <a:p>
            <a:r>
              <a:rPr lang="pl-PL" dirty="0"/>
              <a:t>usługi tłumaczeń PJM, pętle indukcyjne, </a:t>
            </a:r>
          </a:p>
          <a:p>
            <a:r>
              <a:rPr lang="pl-PL" dirty="0"/>
              <a:t>systemu oznakowania pomieszczeń i map dotykowych, </a:t>
            </a:r>
          </a:p>
          <a:p>
            <a:r>
              <a:rPr lang="pl-PL" dirty="0"/>
              <a:t>rozwój systemu HELPI,</a:t>
            </a:r>
          </a:p>
          <a:p>
            <a:r>
              <a:rPr lang="pl-PL" dirty="0"/>
              <a:t>aktualizacja standardu informacyjno-komunikacyjnego.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877D3460-EF82-F8E9-AC51-924837AB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669289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(4)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23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05895-DE1F-C17C-877A-0802290008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03A0F8-F5F9-E7A9-AFCC-C80BBE6A5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176244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Dostępność cyfrowa:</a:t>
            </a:r>
          </a:p>
          <a:p>
            <a:r>
              <a:rPr lang="pl-PL" dirty="0"/>
              <a:t>plan likwidacji barier cyfrowych,</a:t>
            </a:r>
          </a:p>
          <a:p>
            <a:r>
              <a:rPr lang="pl-PL" dirty="0"/>
              <a:t>aktualizacja standardu dostępności cyfrowej,</a:t>
            </a:r>
          </a:p>
          <a:p>
            <a:r>
              <a:rPr lang="pl-PL" dirty="0"/>
              <a:t>rozszerzenie systemów do nauki zdalnej,</a:t>
            </a:r>
          </a:p>
          <a:p>
            <a:r>
              <a:rPr lang="pl-PL" dirty="0"/>
              <a:t>organizacja Dnia Dostępności Cyfrowej,</a:t>
            </a:r>
          </a:p>
          <a:p>
            <a:r>
              <a:rPr lang="pl-PL" dirty="0"/>
              <a:t>stworzenie forum na temat dostępności cyfrowej,</a:t>
            </a:r>
          </a:p>
          <a:p>
            <a:r>
              <a:rPr lang="pl-PL" dirty="0"/>
              <a:t>monitorowanie i audytowanie kluczowych stron www. </a:t>
            </a:r>
          </a:p>
        </p:txBody>
      </p:sp>
      <p:sp>
        <p:nvSpPr>
          <p:cNvPr id="5" name="Tytuł 4">
            <a:extLst>
              <a:ext uri="{FF2B5EF4-FFF2-40B4-BE49-F238E27FC236}">
                <a16:creationId xmlns:a16="http://schemas.microsoft.com/office/drawing/2014/main" id="{40212243-D0A4-48E3-9D4D-A0B5C40B7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(5)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6159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8EF624-878F-638C-1993-313EDABDC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A7AD103-4CDC-6251-CB68-C3B7DAFC2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82649"/>
            <a:ext cx="10515600" cy="1325563"/>
          </a:xfrm>
        </p:spPr>
        <p:txBody>
          <a:bodyPr/>
          <a:lstStyle/>
          <a:p>
            <a:r>
              <a:rPr lang="pl-PL" dirty="0"/>
              <a:t>Akademia Dostępności Plus </a:t>
            </a:r>
            <a:r>
              <a:rPr lang="pl-PL" dirty="0" smtClean="0"/>
              <a:t>(6)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0F9E5D6-615C-A8F7-F3CF-AEB0DF097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005012"/>
            <a:ext cx="10821781" cy="435133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Technologie:</a:t>
            </a:r>
          </a:p>
          <a:p>
            <a:r>
              <a:rPr lang="pl-PL" dirty="0"/>
              <a:t>opracowanie planu rozwoju technologicznego,</a:t>
            </a:r>
          </a:p>
          <a:p>
            <a:r>
              <a:rPr lang="pl-PL" dirty="0"/>
              <a:t>stworzenie parku edukacyjno-technologicznego w zakresie dostępności,</a:t>
            </a:r>
          </a:p>
          <a:p>
            <a:r>
              <a:rPr lang="pl-PL" dirty="0"/>
              <a:t>doposażenie wypożyczalni sprzętu dla OZN, </a:t>
            </a:r>
          </a:p>
          <a:p>
            <a:r>
              <a:rPr lang="pl-PL" dirty="0"/>
              <a:t>zapewnienie dostępnych systemów ostrzegawczych optyczno-akustycznych. </a:t>
            </a:r>
          </a:p>
        </p:txBody>
      </p:sp>
    </p:spTree>
    <p:extLst>
      <p:ext uri="{BB962C8B-B14F-4D97-AF65-F5344CB8AC3E}">
        <p14:creationId xmlns:p14="http://schemas.microsoft.com/office/powerpoint/2010/main" val="208877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5DFB17-6C5F-8F89-FE3C-BCAE8FB5A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9C9AB9B9-5AA8-B534-7897-01DC11D9A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842009"/>
            <a:ext cx="10515600" cy="1325563"/>
          </a:xfrm>
        </p:spPr>
        <p:txBody>
          <a:bodyPr/>
          <a:lstStyle/>
          <a:p>
            <a:r>
              <a:rPr lang="pl-PL" dirty="0"/>
              <a:t>Akademia Dostępności </a:t>
            </a:r>
            <a:r>
              <a:rPr lang="pl-PL" dirty="0" smtClean="0"/>
              <a:t>Plus (7)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089F94-A8C3-809F-FD14-4C1C7D04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99" y="216757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Procedury:</a:t>
            </a:r>
          </a:p>
          <a:p>
            <a:r>
              <a:rPr lang="pl-PL" sz="2800" dirty="0"/>
              <a:t>działania połączone z zadaniami organizacyjnymi,</a:t>
            </a:r>
          </a:p>
          <a:p>
            <a:r>
              <a:rPr lang="pl-PL" sz="2800" dirty="0"/>
              <a:t>monitorowanie i aktualizację przepisów wewnętrznych uczelni,</a:t>
            </a:r>
          </a:p>
          <a:p>
            <a:r>
              <a:rPr lang="pl-PL" sz="2800" dirty="0"/>
              <a:t>opracowanie, nowych procedur zwiększających dostępność. </a:t>
            </a:r>
          </a:p>
        </p:txBody>
      </p:sp>
    </p:spTree>
    <p:extLst>
      <p:ext uri="{BB962C8B-B14F-4D97-AF65-F5344CB8AC3E}">
        <p14:creationId xmlns:p14="http://schemas.microsoft.com/office/powerpoint/2010/main" val="30220215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466</Words>
  <Application>Microsoft Office PowerPoint</Application>
  <PresentationFormat>Panoramiczny</PresentationFormat>
  <Paragraphs>87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Motyw pakietu Office</vt:lpstr>
      <vt:lpstr>Czy uczelnia przetrwa w próżni?  Budowanie sieci szansą dla rozwoju uczelni</vt:lpstr>
      <vt:lpstr>Zwiększanie dostępności uczelni</vt:lpstr>
      <vt:lpstr>Akademia Dostępności Plus (1)</vt:lpstr>
      <vt:lpstr>Akademia Dostępności Plus (2)</vt:lpstr>
      <vt:lpstr>Akademia Dostępności Plus (3)</vt:lpstr>
      <vt:lpstr>Akademia Dostępności Plus (4)</vt:lpstr>
      <vt:lpstr>Akademia Dostępności Plus (5)</vt:lpstr>
      <vt:lpstr>Akademia Dostępności Plus (6)</vt:lpstr>
      <vt:lpstr>Akademia Dostępności Plus (7)</vt:lpstr>
      <vt:lpstr>Akademia Dostępności Plus (8)</vt:lpstr>
      <vt:lpstr>Akademia Dostępności Plus (9)</vt:lpstr>
      <vt:lpstr>Podsumowanie</vt:lpstr>
      <vt:lpstr>Patroni honorowi i medialni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 Konferencja Pełnosprawny Student_Sz. Moskwa</dc:title>
  <dc:creator>Joanna Mazurkiewicz</dc:creator>
  <cp:lastModifiedBy>Joanna Mazurkiewicz</cp:lastModifiedBy>
  <cp:revision>30</cp:revision>
  <dcterms:created xsi:type="dcterms:W3CDTF">2022-10-06T07:39:57Z</dcterms:created>
  <dcterms:modified xsi:type="dcterms:W3CDTF">2024-11-29T12:37:49Z</dcterms:modified>
</cp:coreProperties>
</file>